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0"/>
  </p:notesMasterIdLst>
  <p:sldIdLst>
    <p:sldId id="1794" r:id="rId2"/>
    <p:sldId id="257" r:id="rId3"/>
    <p:sldId id="1630" r:id="rId4"/>
    <p:sldId id="1632" r:id="rId5"/>
    <p:sldId id="1633" r:id="rId6"/>
    <p:sldId id="1635" r:id="rId7"/>
    <p:sldId id="337" r:id="rId8"/>
    <p:sldId id="276" r:id="rId9"/>
    <p:sldId id="814" r:id="rId10"/>
    <p:sldId id="815" r:id="rId11"/>
    <p:sldId id="945" r:id="rId12"/>
    <p:sldId id="1698" r:id="rId13"/>
    <p:sldId id="262" r:id="rId14"/>
    <p:sldId id="723" r:id="rId15"/>
    <p:sldId id="1699" r:id="rId16"/>
    <p:sldId id="1700" r:id="rId17"/>
    <p:sldId id="728" r:id="rId18"/>
    <p:sldId id="1701" r:id="rId19"/>
    <p:sldId id="440" r:id="rId20"/>
    <p:sldId id="1702" r:id="rId21"/>
    <p:sldId id="441" r:id="rId22"/>
    <p:sldId id="442" r:id="rId23"/>
    <p:sldId id="730" r:id="rId24"/>
    <p:sldId id="1638" r:id="rId25"/>
    <p:sldId id="732" r:id="rId26"/>
    <p:sldId id="1703" r:id="rId27"/>
    <p:sldId id="1639" r:id="rId28"/>
    <p:sldId id="1704" r:id="rId29"/>
    <p:sldId id="447" r:id="rId30"/>
    <p:sldId id="448" r:id="rId31"/>
    <p:sldId id="820" r:id="rId32"/>
    <p:sldId id="822" r:id="rId33"/>
    <p:sldId id="823" r:id="rId34"/>
    <p:sldId id="1640" r:id="rId35"/>
    <p:sldId id="825" r:id="rId36"/>
    <p:sldId id="826" r:id="rId37"/>
    <p:sldId id="1641" r:id="rId38"/>
    <p:sldId id="919" r:id="rId39"/>
    <p:sldId id="828" r:id="rId40"/>
    <p:sldId id="829" r:id="rId41"/>
    <p:sldId id="959" r:id="rId42"/>
    <p:sldId id="965" r:id="rId43"/>
    <p:sldId id="960" r:id="rId44"/>
    <p:sldId id="1705" r:id="rId45"/>
    <p:sldId id="961" r:id="rId46"/>
    <p:sldId id="962" r:id="rId47"/>
    <p:sldId id="968" r:id="rId48"/>
    <p:sldId id="835" r:id="rId49"/>
    <p:sldId id="836" r:id="rId50"/>
    <p:sldId id="838" r:id="rId51"/>
    <p:sldId id="839" r:id="rId52"/>
    <p:sldId id="1706" r:id="rId53"/>
    <p:sldId id="840" r:id="rId54"/>
    <p:sldId id="841" r:id="rId55"/>
    <p:sldId id="1645" r:id="rId56"/>
    <p:sldId id="842" r:id="rId57"/>
    <p:sldId id="843" r:id="rId58"/>
    <p:sldId id="844" r:id="rId59"/>
    <p:sldId id="845" r:id="rId60"/>
    <p:sldId id="846" r:id="rId61"/>
    <p:sldId id="922" r:id="rId62"/>
    <p:sldId id="979" r:id="rId63"/>
    <p:sldId id="1707" r:id="rId64"/>
    <p:sldId id="1708" r:id="rId65"/>
    <p:sldId id="847" r:id="rId66"/>
    <p:sldId id="848" r:id="rId67"/>
    <p:sldId id="851" r:id="rId68"/>
    <p:sldId id="852" r:id="rId69"/>
    <p:sldId id="853" r:id="rId70"/>
    <p:sldId id="854" r:id="rId71"/>
    <p:sldId id="928" r:id="rId72"/>
    <p:sldId id="1647" r:id="rId73"/>
    <p:sldId id="856" r:id="rId74"/>
    <p:sldId id="857" r:id="rId75"/>
    <p:sldId id="858" r:id="rId76"/>
    <p:sldId id="1648" r:id="rId77"/>
    <p:sldId id="859" r:id="rId78"/>
    <p:sldId id="861" r:id="rId79"/>
    <p:sldId id="862" r:id="rId80"/>
    <p:sldId id="987" r:id="rId81"/>
    <p:sldId id="864" r:id="rId82"/>
    <p:sldId id="931" r:id="rId83"/>
    <p:sldId id="930" r:id="rId84"/>
    <p:sldId id="991" r:id="rId85"/>
    <p:sldId id="992" r:id="rId86"/>
    <p:sldId id="868" r:id="rId87"/>
    <p:sldId id="870" r:id="rId88"/>
    <p:sldId id="871" r:id="rId89"/>
    <p:sldId id="1001" r:id="rId90"/>
    <p:sldId id="1002" r:id="rId91"/>
    <p:sldId id="874" r:id="rId92"/>
    <p:sldId id="1005" r:id="rId93"/>
    <p:sldId id="1006" r:id="rId94"/>
    <p:sldId id="1651" r:id="rId95"/>
    <p:sldId id="1709" r:id="rId96"/>
    <p:sldId id="1007" r:id="rId97"/>
    <p:sldId id="876" r:id="rId98"/>
    <p:sldId id="1710" r:id="rId99"/>
    <p:sldId id="877" r:id="rId100"/>
    <p:sldId id="1652" r:id="rId101"/>
    <p:sldId id="878" r:id="rId102"/>
    <p:sldId id="933" r:id="rId103"/>
    <p:sldId id="879" r:id="rId104"/>
    <p:sldId id="1008" r:id="rId105"/>
    <p:sldId id="1711" r:id="rId106"/>
    <p:sldId id="882" r:id="rId107"/>
    <p:sldId id="883" r:id="rId108"/>
    <p:sldId id="935" r:id="rId109"/>
    <p:sldId id="1009" r:id="rId110"/>
    <p:sldId id="1653" r:id="rId111"/>
    <p:sldId id="1012" r:id="rId112"/>
    <p:sldId id="1010" r:id="rId113"/>
    <p:sldId id="1654" r:id="rId114"/>
    <p:sldId id="1011" r:id="rId115"/>
    <p:sldId id="1712" r:id="rId116"/>
    <p:sldId id="1657" r:id="rId117"/>
    <p:sldId id="1713" r:id="rId118"/>
    <p:sldId id="1714" r:id="rId119"/>
    <p:sldId id="1715" r:id="rId120"/>
    <p:sldId id="1716" r:id="rId121"/>
    <p:sldId id="1717" r:id="rId122"/>
    <p:sldId id="1718" r:id="rId123"/>
    <p:sldId id="1719" r:id="rId124"/>
    <p:sldId id="884" r:id="rId125"/>
    <p:sldId id="1720" r:id="rId126"/>
    <p:sldId id="1088" r:id="rId127"/>
    <p:sldId id="1089" r:id="rId128"/>
    <p:sldId id="1090" r:id="rId129"/>
    <p:sldId id="1091" r:id="rId130"/>
    <p:sldId id="1092" r:id="rId131"/>
    <p:sldId id="1093" r:id="rId132"/>
    <p:sldId id="1094" r:id="rId133"/>
    <p:sldId id="1680" r:id="rId134"/>
    <p:sldId id="1095" r:id="rId135"/>
    <p:sldId id="1096" r:id="rId136"/>
    <p:sldId id="1681" r:id="rId137"/>
    <p:sldId id="1097" r:id="rId138"/>
    <p:sldId id="1721" r:id="rId139"/>
    <p:sldId id="1098" r:id="rId140"/>
    <p:sldId id="1102" r:id="rId141"/>
    <p:sldId id="1104" r:id="rId142"/>
    <p:sldId id="1683" r:id="rId143"/>
    <p:sldId id="1105" r:id="rId144"/>
    <p:sldId id="1109" r:id="rId145"/>
    <p:sldId id="1110" r:id="rId146"/>
    <p:sldId id="1111" r:id="rId147"/>
    <p:sldId id="1722" r:id="rId148"/>
    <p:sldId id="1113" r:id="rId149"/>
    <p:sldId id="1685" r:id="rId150"/>
    <p:sldId id="1686" r:id="rId151"/>
    <p:sldId id="1723" r:id="rId152"/>
    <p:sldId id="1724" r:id="rId153"/>
    <p:sldId id="1688" r:id="rId154"/>
    <p:sldId id="1725" r:id="rId155"/>
    <p:sldId id="1726" r:id="rId156"/>
    <p:sldId id="1727" r:id="rId157"/>
    <p:sldId id="1729" r:id="rId158"/>
    <p:sldId id="1730" r:id="rId159"/>
    <p:sldId id="1732" r:id="rId160"/>
    <p:sldId id="1117" r:id="rId161"/>
    <p:sldId id="1118" r:id="rId162"/>
    <p:sldId id="1691" r:id="rId163"/>
    <p:sldId id="1692" r:id="rId164"/>
    <p:sldId id="1119" r:id="rId165"/>
    <p:sldId id="1733" r:id="rId166"/>
    <p:sldId id="1735" r:id="rId167"/>
    <p:sldId id="1736" r:id="rId168"/>
    <p:sldId id="1737" r:id="rId169"/>
    <p:sldId id="1122" r:id="rId170"/>
    <p:sldId id="1123" r:id="rId171"/>
    <p:sldId id="1124" r:id="rId172"/>
    <p:sldId id="1125" r:id="rId173"/>
    <p:sldId id="1738" r:id="rId174"/>
    <p:sldId id="1739" r:id="rId175"/>
    <p:sldId id="1740" r:id="rId176"/>
    <p:sldId id="1741" r:id="rId177"/>
    <p:sldId id="1742" r:id="rId178"/>
    <p:sldId id="1743" r:id="rId179"/>
    <p:sldId id="1744" r:id="rId180"/>
    <p:sldId id="1745" r:id="rId181"/>
    <p:sldId id="1746" r:id="rId182"/>
    <p:sldId id="1747" r:id="rId183"/>
    <p:sldId id="1748" r:id="rId184"/>
    <p:sldId id="1749" r:id="rId185"/>
    <p:sldId id="1750" r:id="rId186"/>
    <p:sldId id="1751" r:id="rId187"/>
    <p:sldId id="1752" r:id="rId188"/>
    <p:sldId id="1753" r:id="rId189"/>
    <p:sldId id="1754" r:id="rId190"/>
    <p:sldId id="1755" r:id="rId191"/>
    <p:sldId id="1756" r:id="rId192"/>
    <p:sldId id="1757" r:id="rId193"/>
    <p:sldId id="1758" r:id="rId194"/>
    <p:sldId id="1759" r:id="rId195"/>
    <p:sldId id="1760" r:id="rId196"/>
    <p:sldId id="1761" r:id="rId197"/>
    <p:sldId id="1762" r:id="rId198"/>
    <p:sldId id="1763" r:id="rId199"/>
    <p:sldId id="1764" r:id="rId200"/>
    <p:sldId id="1765" r:id="rId201"/>
    <p:sldId id="1766" r:id="rId202"/>
    <p:sldId id="1767" r:id="rId203"/>
    <p:sldId id="1768" r:id="rId204"/>
    <p:sldId id="1769" r:id="rId205"/>
    <p:sldId id="1770" r:id="rId206"/>
    <p:sldId id="1771" r:id="rId207"/>
    <p:sldId id="1772" r:id="rId208"/>
    <p:sldId id="1773" r:id="rId209"/>
    <p:sldId id="1774" r:id="rId210"/>
    <p:sldId id="1775" r:id="rId211"/>
    <p:sldId id="1776" r:id="rId212"/>
    <p:sldId id="1777" r:id="rId213"/>
    <p:sldId id="1778" r:id="rId214"/>
    <p:sldId id="1779" r:id="rId215"/>
    <p:sldId id="1780" r:id="rId216"/>
    <p:sldId id="1781" r:id="rId217"/>
    <p:sldId id="1782" r:id="rId218"/>
    <p:sldId id="1783" r:id="rId219"/>
    <p:sldId id="1784" r:id="rId220"/>
    <p:sldId id="1785" r:id="rId221"/>
    <p:sldId id="1786" r:id="rId222"/>
    <p:sldId id="1787" r:id="rId223"/>
    <p:sldId id="1788" r:id="rId224"/>
    <p:sldId id="1789" r:id="rId225"/>
    <p:sldId id="1790" r:id="rId226"/>
    <p:sldId id="1791" r:id="rId227"/>
    <p:sldId id="1792" r:id="rId228"/>
    <p:sldId id="1793" r:id="rId2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image" Target="../media/image223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image" Target="../media/image235.emf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1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image" Target="../media/image256.emf"/></Relationships>
</file>

<file path=ppt/drawings/_rels/vmlDrawing1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1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image" Target="../media/image263.emf"/></Relationships>
</file>

<file path=ppt/drawings/_rels/vmlDrawing1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emf"/><Relationship Id="rId1" Type="http://schemas.openxmlformats.org/officeDocument/2006/relationships/image" Target="../media/image270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image" Target="../media/image275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e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emf"/><Relationship Id="rId1" Type="http://schemas.openxmlformats.org/officeDocument/2006/relationships/image" Target="../media/image286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emf"/><Relationship Id="rId1" Type="http://schemas.openxmlformats.org/officeDocument/2006/relationships/image" Target="../media/image298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emf"/></Relationships>
</file>

<file path=ppt/drawings/_rels/vmlDrawing1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emf"/><Relationship Id="rId1" Type="http://schemas.openxmlformats.org/officeDocument/2006/relationships/image" Target="../media/image30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1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image" Target="../media/image309.emf"/><Relationship Id="rId1" Type="http://schemas.openxmlformats.org/officeDocument/2006/relationships/image" Target="../media/image308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emf"/><Relationship Id="rId1" Type="http://schemas.openxmlformats.org/officeDocument/2006/relationships/image" Target="../media/image31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1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1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emf"/><Relationship Id="rId1" Type="http://schemas.openxmlformats.org/officeDocument/2006/relationships/image" Target="../media/image321.emf"/></Relationships>
</file>

<file path=ppt/drawings/_rels/vmlDrawing1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1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emf"/><Relationship Id="rId2" Type="http://schemas.openxmlformats.org/officeDocument/2006/relationships/image" Target="../media/image327.emf"/><Relationship Id="rId1" Type="http://schemas.openxmlformats.org/officeDocument/2006/relationships/image" Target="../media/image326.emf"/></Relationships>
</file>

<file path=ppt/drawings/_rels/vmlDrawing1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2" Type="http://schemas.openxmlformats.org/officeDocument/2006/relationships/image" Target="../media/image330.emf"/><Relationship Id="rId1" Type="http://schemas.openxmlformats.org/officeDocument/2006/relationships/image" Target="../media/image329.e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emf"/><Relationship Id="rId2" Type="http://schemas.openxmlformats.org/officeDocument/2006/relationships/image" Target="../media/image333.emf"/><Relationship Id="rId1" Type="http://schemas.openxmlformats.org/officeDocument/2006/relationships/image" Target="../media/image332.emf"/></Relationships>
</file>

<file path=ppt/drawings/_rels/vmlDrawing1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emf"/><Relationship Id="rId2" Type="http://schemas.openxmlformats.org/officeDocument/2006/relationships/image" Target="../media/image336.emf"/><Relationship Id="rId1" Type="http://schemas.openxmlformats.org/officeDocument/2006/relationships/image" Target="../media/image335.emf"/></Relationships>
</file>

<file path=ppt/drawings/_rels/vmlDrawing1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image" Target="../media/image339.emf"/><Relationship Id="rId1" Type="http://schemas.openxmlformats.org/officeDocument/2006/relationships/image" Target="../media/image338.emf"/></Relationships>
</file>

<file path=ppt/drawings/_rels/vmlDrawing1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emf"/><Relationship Id="rId2" Type="http://schemas.openxmlformats.org/officeDocument/2006/relationships/image" Target="../media/image342.emf"/><Relationship Id="rId1" Type="http://schemas.openxmlformats.org/officeDocument/2006/relationships/image" Target="../media/image341.emf"/></Relationships>
</file>

<file path=ppt/drawings/_rels/vmlDrawing1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emf"/><Relationship Id="rId2" Type="http://schemas.openxmlformats.org/officeDocument/2006/relationships/image" Target="../media/image345.emf"/><Relationship Id="rId1" Type="http://schemas.openxmlformats.org/officeDocument/2006/relationships/image" Target="../media/image34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emf"/><Relationship Id="rId2" Type="http://schemas.openxmlformats.org/officeDocument/2006/relationships/image" Target="../media/image348.emf"/><Relationship Id="rId1" Type="http://schemas.openxmlformats.org/officeDocument/2006/relationships/image" Target="../media/image347.emf"/></Relationships>
</file>

<file path=ppt/drawings/_rels/vmlDrawing1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2" Type="http://schemas.openxmlformats.org/officeDocument/2006/relationships/image" Target="../media/image333.emf"/><Relationship Id="rId1" Type="http://schemas.openxmlformats.org/officeDocument/2006/relationships/image" Target="../media/image350.emf"/></Relationships>
</file>

<file path=ppt/drawings/_rels/vmlDrawing1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emf"/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1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emf"/><Relationship Id="rId2" Type="http://schemas.openxmlformats.org/officeDocument/2006/relationships/image" Target="../media/image356.emf"/><Relationship Id="rId1" Type="http://schemas.openxmlformats.org/officeDocument/2006/relationships/image" Target="../media/image355.emf"/></Relationships>
</file>

<file path=ppt/drawings/_rels/vmlDrawing1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7" Type="http://schemas.openxmlformats.org/officeDocument/2006/relationships/image" Target="../media/image364.emf"/><Relationship Id="rId2" Type="http://schemas.openxmlformats.org/officeDocument/2006/relationships/image" Target="../media/image359.emf"/><Relationship Id="rId1" Type="http://schemas.openxmlformats.org/officeDocument/2006/relationships/image" Target="../media/image358.emf"/><Relationship Id="rId6" Type="http://schemas.openxmlformats.org/officeDocument/2006/relationships/image" Target="../media/image363.emf"/><Relationship Id="rId5" Type="http://schemas.openxmlformats.org/officeDocument/2006/relationships/image" Target="../media/image362.emf"/><Relationship Id="rId4" Type="http://schemas.openxmlformats.org/officeDocument/2006/relationships/image" Target="../media/image361.emf"/></Relationships>
</file>

<file path=ppt/drawings/_rels/vmlDrawing1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emf"/><Relationship Id="rId2" Type="http://schemas.openxmlformats.org/officeDocument/2006/relationships/image" Target="../media/image366.emf"/><Relationship Id="rId1" Type="http://schemas.openxmlformats.org/officeDocument/2006/relationships/image" Target="../media/image365.emf"/><Relationship Id="rId6" Type="http://schemas.openxmlformats.org/officeDocument/2006/relationships/image" Target="../media/image370.emf"/><Relationship Id="rId5" Type="http://schemas.openxmlformats.org/officeDocument/2006/relationships/image" Target="../media/image369.emf"/><Relationship Id="rId4" Type="http://schemas.openxmlformats.org/officeDocument/2006/relationships/image" Target="../media/image368.emf"/></Relationships>
</file>

<file path=ppt/drawings/_rels/vmlDrawing1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2" Type="http://schemas.openxmlformats.org/officeDocument/2006/relationships/image" Target="../media/image372.emf"/><Relationship Id="rId1" Type="http://schemas.openxmlformats.org/officeDocument/2006/relationships/image" Target="../media/image371.emf"/></Relationships>
</file>

<file path=ppt/drawings/_rels/vmlDrawing1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emf"/><Relationship Id="rId2" Type="http://schemas.openxmlformats.org/officeDocument/2006/relationships/image" Target="../media/image375.emf"/><Relationship Id="rId1" Type="http://schemas.openxmlformats.org/officeDocument/2006/relationships/image" Target="../media/image374.emf"/></Relationships>
</file>

<file path=ppt/drawings/_rels/vmlDrawing1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emf"/><Relationship Id="rId2" Type="http://schemas.openxmlformats.org/officeDocument/2006/relationships/image" Target="../media/image378.emf"/><Relationship Id="rId1" Type="http://schemas.openxmlformats.org/officeDocument/2006/relationships/image" Target="../media/image377.emf"/></Relationships>
</file>

<file path=ppt/drawings/_rels/vmlDrawing1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emf"/><Relationship Id="rId2" Type="http://schemas.openxmlformats.org/officeDocument/2006/relationships/image" Target="../media/image381.emf"/><Relationship Id="rId1" Type="http://schemas.openxmlformats.org/officeDocument/2006/relationships/image" Target="../media/image38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emf"/><Relationship Id="rId2" Type="http://schemas.openxmlformats.org/officeDocument/2006/relationships/image" Target="../media/image384.emf"/><Relationship Id="rId1" Type="http://schemas.openxmlformats.org/officeDocument/2006/relationships/image" Target="../media/image383.emf"/></Relationships>
</file>

<file path=ppt/drawings/_rels/vmlDrawing1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emf"/><Relationship Id="rId2" Type="http://schemas.openxmlformats.org/officeDocument/2006/relationships/image" Target="../media/image387.emf"/><Relationship Id="rId1" Type="http://schemas.openxmlformats.org/officeDocument/2006/relationships/image" Target="../media/image386.emf"/></Relationships>
</file>

<file path=ppt/drawings/_rels/vmlDrawing1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2" Type="http://schemas.openxmlformats.org/officeDocument/2006/relationships/image" Target="../media/image390.emf"/><Relationship Id="rId1" Type="http://schemas.openxmlformats.org/officeDocument/2006/relationships/image" Target="../media/image389.emf"/></Relationships>
</file>

<file path=ppt/drawings/_rels/vmlDrawing1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emf"/><Relationship Id="rId2" Type="http://schemas.openxmlformats.org/officeDocument/2006/relationships/image" Target="../media/image393.emf"/><Relationship Id="rId1" Type="http://schemas.openxmlformats.org/officeDocument/2006/relationships/image" Target="../media/image392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emf"/></Relationships>
</file>

<file path=ppt/drawings/_rels/vmlDrawing1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emf"/><Relationship Id="rId1" Type="http://schemas.openxmlformats.org/officeDocument/2006/relationships/image" Target="../media/image397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1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emf"/><Relationship Id="rId1" Type="http://schemas.openxmlformats.org/officeDocument/2006/relationships/image" Target="../media/image400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2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emf"/><Relationship Id="rId1" Type="http://schemas.openxmlformats.org/officeDocument/2006/relationships/image" Target="../media/image404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2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emf"/><Relationship Id="rId1" Type="http://schemas.openxmlformats.org/officeDocument/2006/relationships/image" Target="../media/image408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2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emf"/><Relationship Id="rId1" Type="http://schemas.openxmlformats.org/officeDocument/2006/relationships/image" Target="../media/image411.emf"/></Relationships>
</file>

<file path=ppt/drawings/_rels/vmlDrawing2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emf"/><Relationship Id="rId1" Type="http://schemas.openxmlformats.org/officeDocument/2006/relationships/image" Target="../media/image413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emf"/><Relationship Id="rId1" Type="http://schemas.openxmlformats.org/officeDocument/2006/relationships/image" Target="../media/image417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9.emf"/></Relationships>
</file>

<file path=ppt/drawings/_rels/vmlDrawing2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emf"/><Relationship Id="rId2" Type="http://schemas.openxmlformats.org/officeDocument/2006/relationships/image" Target="../media/image421.emf"/><Relationship Id="rId1" Type="http://schemas.openxmlformats.org/officeDocument/2006/relationships/image" Target="../media/image420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3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4.emf"/></Relationships>
</file>

<file path=ppt/drawings/_rels/vmlDrawing2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emf"/><Relationship Id="rId1" Type="http://schemas.openxmlformats.org/officeDocument/2006/relationships/image" Target="../media/image425.emf"/></Relationships>
</file>

<file path=ppt/drawings/_rels/vmlDrawing2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emf"/><Relationship Id="rId2" Type="http://schemas.openxmlformats.org/officeDocument/2006/relationships/image" Target="../media/image428.emf"/><Relationship Id="rId1" Type="http://schemas.openxmlformats.org/officeDocument/2006/relationships/image" Target="../media/image427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0.emf"/></Relationships>
</file>

<file path=ppt/drawings/_rels/vmlDrawing2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emf"/><Relationship Id="rId1" Type="http://schemas.openxmlformats.org/officeDocument/2006/relationships/image" Target="../media/image431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2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emf"/><Relationship Id="rId1" Type="http://schemas.openxmlformats.org/officeDocument/2006/relationships/image" Target="../media/image434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image" Target="../media/image19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image" Target="../media/image19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2016-2-16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5CF2-67FC-4358-BE27-C7E92F7F0FB3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2DEA-6BC1-432A-B7B4-BC5465D798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3D4AD9-307B-4480-AF75-5163AB3CA735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8290B-40F1-4C1E-8FB6-DFE329BF17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381276-1C10-4768-A0B9-F7DA54384C56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96E9C-F836-45F6-A57C-1058B6409A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CD348-E5C0-4317-A9BD-8DEB911AB13A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F41C9-623C-40C8-B4BB-198815B6C0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0B4E23-4804-4468-9E2F-FA542984C915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FF5EB-D147-4419-9A29-891DD85E57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D503FD-D2C1-4888-93B1-209118F3F46D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47F48-BA61-450C-B8CF-372FAD645E8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CA72E-F9EB-43C3-AA34-1B8B012C7937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24E8F-7E8C-4256-9334-113E0BF4FF5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2A65D-62B8-4B67-8350-BC9526E580C1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C9EE9-56E7-479E-8C8B-FDDDBEBEB43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15B885-E843-457F-BD75-1CF6E2513F26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7CC52-4FFA-4550-B9D8-DDB2F859CF9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Office_Word_97_-_2003___7.doc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87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5" Type="http://schemas.openxmlformats.org/officeDocument/2006/relationships/oleObject" Target="../embeddings/Microsoft_Office_Word_97_-_2003___189.doc"/><Relationship Id="rId4" Type="http://schemas.openxmlformats.org/officeDocument/2006/relationships/oleObject" Target="../embeddings/Microsoft_Office_Word_97_-_2003___188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Microsoft_Office_Word_97_-_2003___190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oleObject" Target="../embeddings/Microsoft_Office_Word_97_-_2003___191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4" Type="http://schemas.openxmlformats.org/officeDocument/2006/relationships/oleObject" Target="../embeddings/Microsoft_Office_Word_97_-_2003___192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193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0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94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5" Type="http://schemas.openxmlformats.org/officeDocument/2006/relationships/oleObject" Target="../embeddings/Microsoft_Office_Word_97_-_2003___195.doc"/><Relationship Id="rId4" Type="http://schemas.openxmlformats.org/officeDocument/2006/relationships/slide" Target="slide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Microsoft_Office_Word_97_-_2003___197.doc"/><Relationship Id="rId5" Type="http://schemas.openxmlformats.org/officeDocument/2006/relationships/oleObject" Target="../embeddings/Microsoft_Office_Word_97_-_2003___196.doc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Microsoft_Office_Word_97_-_2003___9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198.doc"/><Relationship Id="rId4" Type="http://schemas.openxmlformats.org/officeDocument/2006/relationships/slide" Target="slid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Microsoft_Office_Word_97_-_2003___200.doc"/><Relationship Id="rId5" Type="http://schemas.openxmlformats.org/officeDocument/2006/relationships/oleObject" Target="../embeddings/Microsoft_Office_Word_97_-_2003___199.doc"/><Relationship Id="rId4" Type="http://schemas.openxmlformats.org/officeDocument/2006/relationships/slide" Target="slide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Microsoft_Office_Word_97_-_2003___203.doc"/><Relationship Id="rId5" Type="http://schemas.openxmlformats.org/officeDocument/2006/relationships/oleObject" Target="../embeddings/Microsoft_Office_Word_97_-_2003___202.doc"/><Relationship Id="rId4" Type="http://schemas.openxmlformats.org/officeDocument/2006/relationships/slide" Target="slide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5" Type="http://schemas.openxmlformats.org/officeDocument/2006/relationships/oleObject" Target="../embeddings/Microsoft_Office_Word_97_-_2003___204.doc"/><Relationship Id="rId4" Type="http://schemas.openxmlformats.org/officeDocument/2006/relationships/slide" Target="slide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Microsoft_Office_Word_97_-_2003___206.doc"/><Relationship Id="rId5" Type="http://schemas.openxmlformats.org/officeDocument/2006/relationships/oleObject" Target="../embeddings/Microsoft_Office_Word_97_-_2003___205.doc"/><Relationship Id="rId4" Type="http://schemas.openxmlformats.org/officeDocument/2006/relationships/slide" Target="slide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6" Type="http://schemas.openxmlformats.org/officeDocument/2006/relationships/oleObject" Target="../embeddings/Microsoft_Office_Word_97_-_2003___209.doc"/><Relationship Id="rId5" Type="http://schemas.openxmlformats.org/officeDocument/2006/relationships/oleObject" Target="../embeddings/Microsoft_Office_Word_97_-_2003___208.doc"/><Relationship Id="rId4" Type="http://schemas.openxmlformats.org/officeDocument/2006/relationships/slide" Target="slide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6" Type="http://schemas.openxmlformats.org/officeDocument/2006/relationships/oleObject" Target="../embeddings/Microsoft_Office_Word_97_-_2003___212.doc"/><Relationship Id="rId5" Type="http://schemas.openxmlformats.org/officeDocument/2006/relationships/oleObject" Target="../embeddings/Microsoft_Office_Word_97_-_2003___211.doc"/><Relationship Id="rId4" Type="http://schemas.openxmlformats.org/officeDocument/2006/relationships/slide" Target="slide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Microsoft_Office_Word_97_-_2003___215.doc"/><Relationship Id="rId5" Type="http://schemas.openxmlformats.org/officeDocument/2006/relationships/oleObject" Target="../embeddings/Microsoft_Office_Word_97_-_2003___214.doc"/><Relationship Id="rId4" Type="http://schemas.openxmlformats.org/officeDocument/2006/relationships/slide" Target="slide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5" Type="http://schemas.openxmlformats.org/officeDocument/2006/relationships/oleObject" Target="../embeddings/Microsoft_Office_Word_97_-_2003___216.doc"/><Relationship Id="rId4" Type="http://schemas.openxmlformats.org/officeDocument/2006/relationships/slide" Target="slide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Microsoft_Office_Word_97_-_2003___218.doc"/><Relationship Id="rId5" Type="http://schemas.openxmlformats.org/officeDocument/2006/relationships/oleObject" Target="../embeddings/Microsoft_Office_Word_97_-_2003___217.doc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11.doc"/><Relationship Id="rId5" Type="http://schemas.openxmlformats.org/officeDocument/2006/relationships/oleObject" Target="../embeddings/Microsoft_Office_Word_97_-_2003___10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5" Type="http://schemas.openxmlformats.org/officeDocument/2006/relationships/oleObject" Target="../embeddings/Microsoft_Office_Word_97_-_2003___219.doc"/><Relationship Id="rId4" Type="http://schemas.openxmlformats.org/officeDocument/2006/relationships/slide" Target="slide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Office_Word_97_-_2003___221.doc"/><Relationship Id="rId5" Type="http://schemas.openxmlformats.org/officeDocument/2006/relationships/oleObject" Target="../embeddings/Microsoft_Office_Word_97_-_2003___220.doc"/><Relationship Id="rId4" Type="http://schemas.openxmlformats.org/officeDocument/2006/relationships/slide" Target="slide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Microsoft_Office_Word_97_-_2003___224.doc"/><Relationship Id="rId5" Type="http://schemas.openxmlformats.org/officeDocument/2006/relationships/oleObject" Target="../embeddings/Microsoft_Office_Word_97_-_2003___223.doc"/><Relationship Id="rId4" Type="http://schemas.openxmlformats.org/officeDocument/2006/relationships/slide" Target="slide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Microsoft_Office_Word_97_-_2003___227.doc"/><Relationship Id="rId5" Type="http://schemas.openxmlformats.org/officeDocument/2006/relationships/oleObject" Target="../embeddings/Microsoft_Office_Word_97_-_2003___226.doc"/><Relationship Id="rId4" Type="http://schemas.openxmlformats.org/officeDocument/2006/relationships/slide" Target="slide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32.doc"/><Relationship Id="rId3" Type="http://schemas.openxmlformats.org/officeDocument/2006/relationships/oleObject" Target="../embeddings/Microsoft_Office_Word_97_-_2003___229.doc"/><Relationship Id="rId7" Type="http://schemas.openxmlformats.org/officeDocument/2006/relationships/oleObject" Target="../embeddings/Microsoft_Office_Word_97_-_2003___2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Microsoft_Office_Word_97_-_2003___230.doc"/><Relationship Id="rId5" Type="http://schemas.openxmlformats.org/officeDocument/2006/relationships/image" Target="../media/image9.png"/><Relationship Id="rId10" Type="http://schemas.openxmlformats.org/officeDocument/2006/relationships/oleObject" Target="../embeddings/Microsoft_Office_Word_97_-_2003___234.doc"/><Relationship Id="rId4" Type="http://schemas.openxmlformats.org/officeDocument/2006/relationships/slide" Target="slide3.xml"/><Relationship Id="rId9" Type="http://schemas.openxmlformats.org/officeDocument/2006/relationships/oleObject" Target="../embeddings/Microsoft_Office_Word_97_-_2003___233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5.doc"/><Relationship Id="rId7" Type="http://schemas.openxmlformats.org/officeDocument/2006/relationships/oleObject" Target="../embeddings/Microsoft_Office_Word_97_-_2003___2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Office_Word_97_-_2003___236.doc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240.doc"/><Relationship Id="rId4" Type="http://schemas.openxmlformats.org/officeDocument/2006/relationships/oleObject" Target="../embeddings/Microsoft_Office_Word_97_-_2003___239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Microsoft_Office_Word_97_-_2003___243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42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Office_Word_97_-_2003___246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45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Microsoft_Office_Word_97_-_2003___249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48.doc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5.doc"/><Relationship Id="rId13" Type="http://schemas.openxmlformats.org/officeDocument/2006/relationships/oleObject" Target="../embeddings/Microsoft_Office_Word_97_-_2003___20.doc"/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4.doc"/><Relationship Id="rId12" Type="http://schemas.openxmlformats.org/officeDocument/2006/relationships/oleObject" Target="../embeddings/Microsoft_Office_Word_97_-_2003___19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Office_Word_97_-_2003___23.doc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Office_Word_97_-_2003___13.doc"/><Relationship Id="rId11" Type="http://schemas.openxmlformats.org/officeDocument/2006/relationships/oleObject" Target="../embeddings/Microsoft_Office_Word_97_-_2003___18.doc"/><Relationship Id="rId5" Type="http://schemas.openxmlformats.org/officeDocument/2006/relationships/oleObject" Target="../embeddings/Microsoft_Office_Word_97_-_2003___12.doc"/><Relationship Id="rId15" Type="http://schemas.openxmlformats.org/officeDocument/2006/relationships/oleObject" Target="../embeddings/Microsoft_Office_Word_97_-_2003___22.doc"/><Relationship Id="rId10" Type="http://schemas.openxmlformats.org/officeDocument/2006/relationships/oleObject" Target="../embeddings/Microsoft_Office_Word_97_-_2003___17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16.doc"/><Relationship Id="rId14" Type="http://schemas.openxmlformats.org/officeDocument/2006/relationships/oleObject" Target="../embeddings/Microsoft_Office_Word_97_-_2003___21.doc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Microsoft_Office_Word_97_-_2003___252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51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Microsoft_Office_Word_97_-_2003___255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54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5" Type="http://schemas.openxmlformats.org/officeDocument/2006/relationships/oleObject" Target="../embeddings/Microsoft_Office_Word_97_-_2003___258.doc"/><Relationship Id="rId4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Microsoft_Office_Word_97_-_2003___261.doc"/><Relationship Id="rId5" Type="http://schemas.openxmlformats.org/officeDocument/2006/relationships/oleObject" Target="../embeddings/Microsoft_Office_Word_97_-_2003___260.doc"/><Relationship Id="rId4" Type="http://schemas.openxmlformats.org/officeDocument/2006/relationships/oleObject" Target="../embeddings/Microsoft_Office_Word_97_-_2003___259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4" Type="http://schemas.openxmlformats.org/officeDocument/2006/relationships/image" Target="../media/image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4" Type="http://schemas.openxmlformats.org/officeDocument/2006/relationships/oleObject" Target="../embeddings/Microsoft_Office_Word_97_-_2003___263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5" Type="http://schemas.openxmlformats.org/officeDocument/2006/relationships/oleObject" Target="../embeddings/Microsoft_Office_Word_97_-_2003___265.doc"/><Relationship Id="rId4" Type="http://schemas.openxmlformats.org/officeDocument/2006/relationships/oleObject" Target="../embeddings/Microsoft_Office_Word_97_-_2003___264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4" Type="http://schemas.openxmlformats.org/officeDocument/2006/relationships/oleObject" Target="../embeddings/Microsoft_Office_Word_97_-_2003___266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7.doc"/><Relationship Id="rId3" Type="http://schemas.openxmlformats.org/officeDocument/2006/relationships/oleObject" Target="../embeddings/Microsoft_Office_Word_97_-_2003___24.doc"/><Relationship Id="rId7" Type="http://schemas.openxmlformats.org/officeDocument/2006/relationships/oleObject" Target="../embeddings/Microsoft_Office_Word_97_-_2003___26.doc"/><Relationship Id="rId12" Type="http://schemas.openxmlformats.org/officeDocument/2006/relationships/oleObject" Target="../embeddings/Microsoft_Office_Word_97_-_2003___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Office_Word_97_-_2003___25.doc"/><Relationship Id="rId11" Type="http://schemas.openxmlformats.org/officeDocument/2006/relationships/oleObject" Target="../embeddings/Microsoft_Office_Word_97_-_2003___30.doc"/><Relationship Id="rId5" Type="http://schemas.openxmlformats.org/officeDocument/2006/relationships/slide" Target="slide3.xml"/><Relationship Id="rId10" Type="http://schemas.openxmlformats.org/officeDocument/2006/relationships/oleObject" Target="../embeddings/Microsoft_Office_Word_97_-_2003___29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28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oleObject" Target="../embeddings/Microsoft_Office_Word_97_-_2003___270.doc"/><Relationship Id="rId4" Type="http://schemas.openxmlformats.org/officeDocument/2006/relationships/image" Target="../media/image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oleObject" Target="../embeddings/Microsoft_Office_Word_97_-_2003___271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4" Type="http://schemas.openxmlformats.org/officeDocument/2006/relationships/oleObject" Target="../embeddings/Microsoft_Office_Word_97_-_2003___272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1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75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4" Type="http://schemas.openxmlformats.org/officeDocument/2006/relationships/image" Target="../media/image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4" Type="http://schemas.openxmlformats.org/officeDocument/2006/relationships/image" Target="../media/image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5.doc"/><Relationship Id="rId13" Type="http://schemas.openxmlformats.org/officeDocument/2006/relationships/oleObject" Target="../embeddings/Microsoft_Office_Word_97_-_2003___40.doc"/><Relationship Id="rId3" Type="http://schemas.openxmlformats.org/officeDocument/2006/relationships/oleObject" Target="../embeddings/Microsoft_Office_Word_97_-_2003___32.doc"/><Relationship Id="rId7" Type="http://schemas.openxmlformats.org/officeDocument/2006/relationships/oleObject" Target="../embeddings/Microsoft_Office_Word_97_-_2003___34.doc"/><Relationship Id="rId12" Type="http://schemas.openxmlformats.org/officeDocument/2006/relationships/oleObject" Target="../embeddings/Microsoft_Office_Word_97_-_2003___39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Office_Word_97_-_2003___43.doc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Office_Word_97_-_2003___33.doc"/><Relationship Id="rId11" Type="http://schemas.openxmlformats.org/officeDocument/2006/relationships/oleObject" Target="../embeddings/Microsoft_Office_Word_97_-_2003___38.doc"/><Relationship Id="rId5" Type="http://schemas.openxmlformats.org/officeDocument/2006/relationships/slide" Target="slide3.xml"/><Relationship Id="rId15" Type="http://schemas.openxmlformats.org/officeDocument/2006/relationships/oleObject" Target="../embeddings/Microsoft_Office_Word_97_-_2003___42.doc"/><Relationship Id="rId10" Type="http://schemas.openxmlformats.org/officeDocument/2006/relationships/oleObject" Target="../embeddings/Microsoft_Office_Word_97_-_2003___37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36.doc"/><Relationship Id="rId14" Type="http://schemas.openxmlformats.org/officeDocument/2006/relationships/oleObject" Target="../embeddings/Microsoft_Office_Word_97_-_2003___41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81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Microsoft_Office_Word_97_-_2003___282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4" Type="http://schemas.openxmlformats.org/officeDocument/2006/relationships/oleObject" Target="../embeddings/Microsoft_Office_Word_97_-_2003___283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image" Target="../media/image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image" Target="../media/image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image" Target="../media/image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oleObject" Target="../embeddings/Microsoft_Office_Word_97_-_2003___287.doc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4" Type="http://schemas.openxmlformats.org/officeDocument/2006/relationships/image" Target="../media/image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4" Type="http://schemas.openxmlformats.org/officeDocument/2006/relationships/oleObject" Target="../embeddings/Microsoft_Office_Word_97_-_2003___290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Office_Word_97_-_2003___45.doc"/><Relationship Id="rId5" Type="http://schemas.openxmlformats.org/officeDocument/2006/relationships/slide" Target="slide3.x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image" Target="../media/image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5" Type="http://schemas.openxmlformats.org/officeDocument/2006/relationships/oleObject" Target="../embeddings/Microsoft_Office_Word_97_-_2003___293.doc"/><Relationship Id="rId4" Type="http://schemas.openxmlformats.org/officeDocument/2006/relationships/oleObject" Target="../embeddings/Microsoft_Office_Word_97_-_2003___292.doc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4" Type="http://schemas.openxmlformats.org/officeDocument/2006/relationships/oleObject" Target="../embeddings/Microsoft_Office_Word_97_-_2003___294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295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Microsoft_Office_Word_97_-_2003___296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Microsoft_Office_Word_97_-_2003___29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97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99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00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01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5" Type="http://schemas.openxmlformats.org/officeDocument/2006/relationships/oleObject" Target="../embeddings/Microsoft_Office_Word_97_-_2003___304.doc"/><Relationship Id="rId4" Type="http://schemas.openxmlformats.org/officeDocument/2006/relationships/oleObject" Target="../embeddings/Microsoft_Office_Word_97_-_2003___303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Microsoft_Office_Word_97_-_2003___307.doc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9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5.xml"/><Relationship Id="rId5" Type="http://schemas.openxmlformats.org/officeDocument/2006/relationships/image" Target="../media/image10.png"/><Relationship Id="rId4" Type="http://schemas.openxmlformats.org/officeDocument/2006/relationships/slide" Target="slide17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5" Type="http://schemas.openxmlformats.org/officeDocument/2006/relationships/oleObject" Target="../embeddings/Microsoft_Office_Word_97_-_2003___309.doc"/><Relationship Id="rId4" Type="http://schemas.openxmlformats.org/officeDocument/2006/relationships/slide" Target="slide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5" Type="http://schemas.openxmlformats.org/officeDocument/2006/relationships/oleObject" Target="../embeddings/Microsoft_Office_Word_97_-_2003___310.doc"/><Relationship Id="rId4" Type="http://schemas.openxmlformats.org/officeDocument/2006/relationships/slide" Target="slide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3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Microsoft_Office_Word_97_-_2003___312.doc"/><Relationship Id="rId5" Type="http://schemas.openxmlformats.org/officeDocument/2006/relationships/oleObject" Target="../embeddings/Microsoft_Office_Word_97_-_2003___311.doc"/><Relationship Id="rId4" Type="http://schemas.openxmlformats.org/officeDocument/2006/relationships/slide" Target="slide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5" Type="http://schemas.openxmlformats.org/officeDocument/2006/relationships/oleObject" Target="../embeddings/Microsoft_Office_Word_97_-_2003___314.doc"/><Relationship Id="rId4" Type="http://schemas.openxmlformats.org/officeDocument/2006/relationships/slide" Target="slide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6" Type="http://schemas.openxmlformats.org/officeDocument/2006/relationships/oleObject" Target="../embeddings/Microsoft_Office_Word_97_-_2003___316.doc"/><Relationship Id="rId5" Type="http://schemas.openxmlformats.org/officeDocument/2006/relationships/oleObject" Target="../embeddings/Microsoft_Office_Word_97_-_2003___315.doc"/><Relationship Id="rId4" Type="http://schemas.openxmlformats.org/officeDocument/2006/relationships/slide" Target="slide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5" Type="http://schemas.openxmlformats.org/officeDocument/2006/relationships/oleObject" Target="../embeddings/Microsoft_Office_Word_97_-_2003___319.doc"/><Relationship Id="rId4" Type="http://schemas.openxmlformats.org/officeDocument/2006/relationships/oleObject" Target="../embeddings/Microsoft_Office_Word_97_-_2003___318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Office_Word_97_-_2003___48.doc"/><Relationship Id="rId5" Type="http://schemas.openxmlformats.org/officeDocument/2006/relationships/oleObject" Target="../embeddings/Microsoft_Office_Word_97_-_2003___47.doc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Microsoft_Office_Word_97_-_2003___322.doc"/><Relationship Id="rId5" Type="http://schemas.openxmlformats.org/officeDocument/2006/relationships/oleObject" Target="../embeddings/Microsoft_Office_Word_97_-_2003___321.doc"/><Relationship Id="rId4" Type="http://schemas.openxmlformats.org/officeDocument/2006/relationships/oleObject" Target="../embeddings/Microsoft_Office_Word_97_-_2003___320.doc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6" Type="http://schemas.openxmlformats.org/officeDocument/2006/relationships/oleObject" Target="../embeddings/Microsoft_Office_Word_97_-_2003___325.doc"/><Relationship Id="rId5" Type="http://schemas.openxmlformats.org/officeDocument/2006/relationships/oleObject" Target="../embeddings/Microsoft_Office_Word_97_-_2003___324.doc"/><Relationship Id="rId4" Type="http://schemas.openxmlformats.org/officeDocument/2006/relationships/oleObject" Target="../embeddings/Microsoft_Office_Word_97_-_2003___323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Office_Word_97_-_2003___328.doc"/><Relationship Id="rId5" Type="http://schemas.openxmlformats.org/officeDocument/2006/relationships/oleObject" Target="../embeddings/Microsoft_Office_Word_97_-_2003___327.doc"/><Relationship Id="rId4" Type="http://schemas.openxmlformats.org/officeDocument/2006/relationships/oleObject" Target="../embeddings/Microsoft_Office_Word_97_-_2003___326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3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6" Type="http://schemas.openxmlformats.org/officeDocument/2006/relationships/oleObject" Target="../embeddings/Microsoft_Office_Word_97_-_2003___330.doc"/><Relationship Id="rId5" Type="http://schemas.openxmlformats.org/officeDocument/2006/relationships/oleObject" Target="../embeddings/Microsoft_Office_Word_97_-_2003___329.doc"/><Relationship Id="rId4" Type="http://schemas.openxmlformats.org/officeDocument/2006/relationships/slide" Target="slide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3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6" Type="http://schemas.openxmlformats.org/officeDocument/2006/relationships/oleObject" Target="../embeddings/Microsoft_Office_Word_97_-_2003___333.doc"/><Relationship Id="rId5" Type="http://schemas.openxmlformats.org/officeDocument/2006/relationships/oleObject" Target="../embeddings/Microsoft_Office_Word_97_-_2003___332.doc"/><Relationship Id="rId4" Type="http://schemas.openxmlformats.org/officeDocument/2006/relationships/slide" Target="slide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5" Type="http://schemas.openxmlformats.org/officeDocument/2006/relationships/oleObject" Target="../embeddings/Microsoft_Office_Word_97_-_2003___337.doc"/><Relationship Id="rId4" Type="http://schemas.openxmlformats.org/officeDocument/2006/relationships/oleObject" Target="../embeddings/Microsoft_Office_Word_97_-_2003___336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6" Type="http://schemas.openxmlformats.org/officeDocument/2006/relationships/oleObject" Target="../embeddings/Microsoft_Office_Word_97_-_2003___340.doc"/><Relationship Id="rId5" Type="http://schemas.openxmlformats.org/officeDocument/2006/relationships/oleObject" Target="../embeddings/Microsoft_Office_Word_97_-_2003___339.doc"/><Relationship Id="rId4" Type="http://schemas.openxmlformats.org/officeDocument/2006/relationships/oleObject" Target="../embeddings/Microsoft_Office_Word_97_-_2003___338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6" Type="http://schemas.openxmlformats.org/officeDocument/2006/relationships/oleObject" Target="../embeddings/Microsoft_Office_Word_97_-_2003___343.doc"/><Relationship Id="rId5" Type="http://schemas.openxmlformats.org/officeDocument/2006/relationships/oleObject" Target="../embeddings/Microsoft_Office_Word_97_-_2003___342.doc"/><Relationship Id="rId4" Type="http://schemas.openxmlformats.org/officeDocument/2006/relationships/oleObject" Target="../embeddings/Microsoft_Office_Word_97_-_2003___341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6" Type="http://schemas.openxmlformats.org/officeDocument/2006/relationships/oleObject" Target="../embeddings/Microsoft_Office_Word_97_-_2003___346.doc"/><Relationship Id="rId5" Type="http://schemas.openxmlformats.org/officeDocument/2006/relationships/oleObject" Target="../embeddings/Microsoft_Office_Word_97_-_2003___345.doc"/><Relationship Id="rId4" Type="http://schemas.openxmlformats.org/officeDocument/2006/relationships/oleObject" Target="../embeddings/Microsoft_Office_Word_97_-_2003___344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6" Type="http://schemas.openxmlformats.org/officeDocument/2006/relationships/oleObject" Target="../embeddings/Microsoft_Office_Word_97_-_2003___349.doc"/><Relationship Id="rId5" Type="http://schemas.openxmlformats.org/officeDocument/2006/relationships/oleObject" Target="../embeddings/Microsoft_Office_Word_97_-_2003___348.doc"/><Relationship Id="rId4" Type="http://schemas.openxmlformats.org/officeDocument/2006/relationships/oleObject" Target="../embeddings/Microsoft_Office_Word_97_-_2003___347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Office_Word_97_-_2003___50.doc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49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6" Type="http://schemas.openxmlformats.org/officeDocument/2006/relationships/oleObject" Target="../embeddings/Microsoft_Office_Word_97_-_2003___352.doc"/><Relationship Id="rId5" Type="http://schemas.openxmlformats.org/officeDocument/2006/relationships/oleObject" Target="../embeddings/Microsoft_Office_Word_97_-_2003___351.doc"/><Relationship Id="rId4" Type="http://schemas.openxmlformats.org/officeDocument/2006/relationships/oleObject" Target="../embeddings/Microsoft_Office_Word_97_-_2003___350.doc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57.doc"/><Relationship Id="rId3" Type="http://schemas.openxmlformats.org/officeDocument/2006/relationships/oleObject" Target="../embeddings/Microsoft_Office_Word_97_-_2003___353.doc"/><Relationship Id="rId7" Type="http://schemas.openxmlformats.org/officeDocument/2006/relationships/oleObject" Target="../embeddings/Microsoft_Office_Word_97_-_2003___3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6" Type="http://schemas.openxmlformats.org/officeDocument/2006/relationships/oleObject" Target="../embeddings/Microsoft_Office_Word_97_-_2003___355.doc"/><Relationship Id="rId5" Type="http://schemas.openxmlformats.org/officeDocument/2006/relationships/oleObject" Target="../embeddings/Microsoft_Office_Word_97_-_2003___354.doc"/><Relationship Id="rId10" Type="http://schemas.openxmlformats.org/officeDocument/2006/relationships/oleObject" Target="../embeddings/Microsoft_Office_Word_97_-_2003___359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358.doc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64.doc"/><Relationship Id="rId3" Type="http://schemas.openxmlformats.org/officeDocument/2006/relationships/oleObject" Target="../embeddings/Microsoft_Office_Word_97_-_2003___360.doc"/><Relationship Id="rId7" Type="http://schemas.openxmlformats.org/officeDocument/2006/relationships/oleObject" Target="../embeddings/Microsoft_Office_Word_97_-_2003___3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6" Type="http://schemas.openxmlformats.org/officeDocument/2006/relationships/oleObject" Target="../embeddings/Microsoft_Office_Word_97_-_2003___362.doc"/><Relationship Id="rId5" Type="http://schemas.openxmlformats.org/officeDocument/2006/relationships/oleObject" Target="../embeddings/Microsoft_Office_Word_97_-_2003___361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365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368.doc"/><Relationship Id="rId4" Type="http://schemas.openxmlformats.org/officeDocument/2006/relationships/oleObject" Target="../embeddings/Microsoft_Office_Word_97_-_2003___367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371.doc"/><Relationship Id="rId4" Type="http://schemas.openxmlformats.org/officeDocument/2006/relationships/oleObject" Target="../embeddings/Microsoft_Office_Word_97_-_2003___370.doc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6" Type="http://schemas.openxmlformats.org/officeDocument/2006/relationships/oleObject" Target="../embeddings/Microsoft_Office_Word_97_-_2003___374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73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6" Type="http://schemas.openxmlformats.org/officeDocument/2006/relationships/oleObject" Target="../embeddings/Microsoft_Office_Word_97_-_2003___377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76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6" Type="http://schemas.openxmlformats.org/officeDocument/2006/relationships/oleObject" Target="../embeddings/Microsoft_Office_Word_97_-_2003___380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79.doc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6" Type="http://schemas.openxmlformats.org/officeDocument/2006/relationships/oleObject" Target="../embeddings/Microsoft_Office_Word_97_-_2003___383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82.doc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6" Type="http://schemas.openxmlformats.org/officeDocument/2006/relationships/oleObject" Target="../embeddings/Microsoft_Office_Word_97_-_2003___386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85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51.doc"/><Relationship Id="rId4" Type="http://schemas.openxmlformats.org/officeDocument/2006/relationships/slide" Target="slide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6" Type="http://schemas.openxmlformats.org/officeDocument/2006/relationships/oleObject" Target="../embeddings/Microsoft_Office_Word_97_-_2003___389.doc"/><Relationship Id="rId5" Type="http://schemas.openxmlformats.org/officeDocument/2006/relationships/oleObject" Target="../embeddings/Microsoft_Office_Word_97_-_2003___388.doc"/><Relationship Id="rId4" Type="http://schemas.openxmlformats.org/officeDocument/2006/relationships/oleObject" Target="../embeddings/Microsoft_Office_Word_97_-_2003___387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4" Type="http://schemas.openxmlformats.org/officeDocument/2006/relationships/image" Target="../media/image1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oleObject" Target="../embeddings/Microsoft_Office_Word_97_-_2003___391.doc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5" Type="http://schemas.openxmlformats.org/officeDocument/2006/relationships/oleObject" Target="../embeddings/Microsoft_Office_Word_97_-_2003___393.doc"/><Relationship Id="rId4" Type="http://schemas.openxmlformats.org/officeDocument/2006/relationships/oleObject" Target="../embeddings/Microsoft_Office_Word_97_-_2003___392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4" Type="http://schemas.openxmlformats.org/officeDocument/2006/relationships/image" Target="../media/image1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5" Type="http://schemas.openxmlformats.org/officeDocument/2006/relationships/oleObject" Target="../embeddings/Microsoft_Office_Word_97_-_2003___396.doc"/><Relationship Id="rId4" Type="http://schemas.openxmlformats.org/officeDocument/2006/relationships/image" Target="../media/image1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4" Type="http://schemas.openxmlformats.org/officeDocument/2006/relationships/oleObject" Target="../embeddings/Microsoft_Office_Word_97_-_2003___397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4" Type="http://schemas.openxmlformats.org/officeDocument/2006/relationships/image" Target="../media/image1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5" Type="http://schemas.openxmlformats.org/officeDocument/2006/relationships/oleObject" Target="../embeddings/Microsoft_Office_Word_97_-_2003___400.doc"/><Relationship Id="rId4" Type="http://schemas.openxmlformats.org/officeDocument/2006/relationships/oleObject" Target="../embeddings/Microsoft_Office_Word_97_-_2003___399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4" Type="http://schemas.openxmlformats.org/officeDocument/2006/relationships/oleObject" Target="../embeddings/Microsoft_Office_Word_97_-_2003___401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.doc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Office_Word_97_-_2003___54.doc"/><Relationship Id="rId5" Type="http://schemas.openxmlformats.org/officeDocument/2006/relationships/oleObject" Target="../embeddings/Microsoft_Office_Word_97_-_2003___53.doc"/><Relationship Id="rId4" Type="http://schemas.openxmlformats.org/officeDocument/2006/relationships/slide" Target="slide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4" Type="http://schemas.openxmlformats.org/officeDocument/2006/relationships/oleObject" Target="../embeddings/Microsoft_Office_Word_97_-_2003___402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5" Type="http://schemas.openxmlformats.org/officeDocument/2006/relationships/oleObject" Target="../embeddings/Microsoft_Office_Word_97_-_2003___404.doc"/><Relationship Id="rId4" Type="http://schemas.openxmlformats.org/officeDocument/2006/relationships/image" Target="../media/image1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image" Target="../media/image1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5" Type="http://schemas.openxmlformats.org/officeDocument/2006/relationships/oleObject" Target="../embeddings/Microsoft_Office_Word_97_-_2003___407.doc"/><Relationship Id="rId4" Type="http://schemas.openxmlformats.org/officeDocument/2006/relationships/image" Target="../media/image1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5" Type="http://schemas.openxmlformats.org/officeDocument/2006/relationships/oleObject" Target="../embeddings/Microsoft_Office_Word_97_-_2003___409.doc"/><Relationship Id="rId4" Type="http://schemas.openxmlformats.org/officeDocument/2006/relationships/image" Target="../media/image1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4" Type="http://schemas.openxmlformats.org/officeDocument/2006/relationships/image" Target="../media/image1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4" Type="http://schemas.openxmlformats.org/officeDocument/2006/relationships/image" Target="../media/image1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5" Type="http://schemas.openxmlformats.org/officeDocument/2006/relationships/oleObject" Target="../embeddings/Microsoft_Office_Word_97_-_2003___413.doc"/><Relationship Id="rId4" Type="http://schemas.openxmlformats.org/officeDocument/2006/relationships/oleObject" Target="../embeddings/Microsoft_Office_Word_97_-_2003___412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4" Type="http://schemas.openxmlformats.org/officeDocument/2006/relationships/image" Target="../media/image1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6" Type="http://schemas.openxmlformats.org/officeDocument/2006/relationships/oleObject" Target="../embeddings/Microsoft_Office_Word_97_-_2003___417.doc"/><Relationship Id="rId5" Type="http://schemas.openxmlformats.org/officeDocument/2006/relationships/oleObject" Target="../embeddings/Microsoft_Office_Word_97_-_2003___416.doc"/><Relationship Id="rId4" Type="http://schemas.openxmlformats.org/officeDocument/2006/relationships/oleObject" Target="../embeddings/Microsoft_Office_Word_97_-_2003___415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.doc"/><Relationship Id="rId7" Type="http://schemas.openxmlformats.org/officeDocument/2006/relationships/oleObject" Target="../embeddings/Microsoft_Office_Word_97_-_2003___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56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418.doc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image" Target="../media/image1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5" Type="http://schemas.openxmlformats.org/officeDocument/2006/relationships/oleObject" Target="../embeddings/Microsoft_Office_Word_97_-_2003___421.doc"/><Relationship Id="rId4" Type="http://schemas.openxmlformats.org/officeDocument/2006/relationships/image" Target="../media/image1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5" Type="http://schemas.openxmlformats.org/officeDocument/2006/relationships/oleObject" Target="../embeddings/Microsoft_Office_Word_97_-_2003___424.doc"/><Relationship Id="rId4" Type="http://schemas.openxmlformats.org/officeDocument/2006/relationships/oleObject" Target="../embeddings/Microsoft_Office_Word_97_-_2003___423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4" Type="http://schemas.openxmlformats.org/officeDocument/2006/relationships/oleObject" Target="../embeddings/Microsoft_Office_Word_97_-_2003___427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4" Type="http://schemas.openxmlformats.org/officeDocument/2006/relationships/oleObject" Target="../embeddings/Microsoft_Office_Word_97_-_2003___430.doc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.doc"/><Relationship Id="rId7" Type="http://schemas.openxmlformats.org/officeDocument/2006/relationships/oleObject" Target="../embeddings/Microsoft_Office_Word_97_-_2003___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59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.doc"/><Relationship Id="rId7" Type="http://schemas.openxmlformats.org/officeDocument/2006/relationships/oleObject" Target="../embeddings/Microsoft_Office_Word_97_-_2003___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62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Office_Word_97_-_2003___66.doc"/><Relationship Id="rId5" Type="http://schemas.openxmlformats.org/officeDocument/2006/relationships/oleObject" Target="../embeddings/Microsoft_Office_Word_97_-_2003___65.doc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Office_Word_97_-_2003___69.doc"/><Relationship Id="rId5" Type="http://schemas.openxmlformats.org/officeDocument/2006/relationships/oleObject" Target="../embeddings/Microsoft_Office_Word_97_-_2003___68.doc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73.doc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Microsoft_Office_Word_97_-_2003___76.doc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79.doc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oleObject" Target="../embeddings/Microsoft_Office_Word_97_-_2003___80.doc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oleObject" Target="../embeddings/Microsoft_Office_Word_97_-_2003___81.doc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__1.doc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Microsoft_Office_Word_97_-_2003___84.doc"/><Relationship Id="rId5" Type="http://schemas.openxmlformats.org/officeDocument/2006/relationships/oleObject" Target="../embeddings/Microsoft_Office_Word_97_-_2003___83.doc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Microsoft_Office_Word_97_-_2003___86.doc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Microsoft_Office_Word_97_-_2003___88.doc"/><Relationship Id="rId5" Type="http://schemas.openxmlformats.org/officeDocument/2006/relationships/oleObject" Target="../embeddings/Microsoft_Office_Word_97_-_2003___87.doc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Microsoft_Office_Word_97_-_2003___89.doc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90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Microsoft_Office_Word_97_-_2003___93.doc"/><Relationship Id="rId5" Type="http://schemas.openxmlformats.org/officeDocument/2006/relationships/oleObject" Target="../embeddings/Microsoft_Office_Word_97_-_2003___92.doc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Microsoft_Office_Word_97_-_2003___9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95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Word_97_-_2003___2.doc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97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98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Microsoft_Office_Word_97_-_2003___10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99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1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oleObject" Target="../embeddings/Microsoft_Office_Word_97_-_2003___104.doc"/><Relationship Id="rId4" Type="http://schemas.openxmlformats.org/officeDocument/2006/relationships/oleObject" Target="../embeddings/Microsoft_Office_Word_97_-_2003___103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oleObject" Target="../embeddings/Microsoft_Office_Word_97_-_2003___107.doc"/><Relationship Id="rId4" Type="http://schemas.openxmlformats.org/officeDocument/2006/relationships/slide" Target="slid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slide" Target="slid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4.xml"/><Relationship Id="rId5" Type="http://schemas.openxmlformats.org/officeDocument/2006/relationships/image" Target="../media/image10.png"/><Relationship Id="rId4" Type="http://schemas.openxmlformats.org/officeDocument/2006/relationships/slide" Target="slide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Word_97_-_2003___3.doc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Microsoft_Office_Word_97_-_2003___109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5" Type="http://schemas.openxmlformats.org/officeDocument/2006/relationships/oleObject" Target="../embeddings/Microsoft_Office_Word_97_-_2003___110.doc"/><Relationship Id="rId4" Type="http://schemas.openxmlformats.org/officeDocument/2006/relationships/slide" Target="slid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Microsoft_Office_Word_97_-_2003___112.doc"/><Relationship Id="rId5" Type="http://schemas.openxmlformats.org/officeDocument/2006/relationships/oleObject" Target="../embeddings/Microsoft_Office_Word_97_-_2003___111.doc"/><Relationship Id="rId4" Type="http://schemas.openxmlformats.org/officeDocument/2006/relationships/slide" Target="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Microsoft_Office_Word_97_-_2003___115.doc"/><Relationship Id="rId5" Type="http://schemas.openxmlformats.org/officeDocument/2006/relationships/oleObject" Target="../embeddings/Microsoft_Office_Word_97_-_2003___114.doc"/><Relationship Id="rId4" Type="http://schemas.openxmlformats.org/officeDocument/2006/relationships/slide" Target="slide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Microsoft_Office_Word_97_-_2003___118.doc"/><Relationship Id="rId5" Type="http://schemas.openxmlformats.org/officeDocument/2006/relationships/oleObject" Target="../embeddings/Microsoft_Office_Word_97_-_2003___117.doc"/><Relationship Id="rId4" Type="http://schemas.openxmlformats.org/officeDocument/2006/relationships/slide" Target="slide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23.doc"/><Relationship Id="rId3" Type="http://schemas.openxmlformats.org/officeDocument/2006/relationships/oleObject" Target="../embeddings/Microsoft_Office_Word_97_-_2003___120.doc"/><Relationship Id="rId7" Type="http://schemas.openxmlformats.org/officeDocument/2006/relationships/oleObject" Target="../embeddings/Microsoft_Office_Word_97_-_2003___1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Microsoft_Office_Word_97_-_2003___121.doc"/><Relationship Id="rId11" Type="http://schemas.openxmlformats.org/officeDocument/2006/relationships/oleObject" Target="../embeddings/Microsoft_Office_Word_97_-_2003___126.doc"/><Relationship Id="rId5" Type="http://schemas.openxmlformats.org/officeDocument/2006/relationships/image" Target="../media/image9.png"/><Relationship Id="rId10" Type="http://schemas.openxmlformats.org/officeDocument/2006/relationships/oleObject" Target="../embeddings/Microsoft_Office_Word_97_-_2003___125.doc"/><Relationship Id="rId4" Type="http://schemas.openxmlformats.org/officeDocument/2006/relationships/slide" Target="slide3.xml"/><Relationship Id="rId9" Type="http://schemas.openxmlformats.org/officeDocument/2006/relationships/oleObject" Target="../embeddings/Microsoft_Office_Word_97_-_2003___124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7.doc"/><Relationship Id="rId7" Type="http://schemas.openxmlformats.org/officeDocument/2006/relationships/oleObject" Target="../embeddings/Microsoft_Office_Word_97_-_2003___1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Microsoft_Office_Word_97_-_2003___128.doc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0.doc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Office_Word_97_-_2003___132.doc"/><Relationship Id="rId5" Type="http://schemas.openxmlformats.org/officeDocument/2006/relationships/oleObject" Target="../embeddings/Microsoft_Office_Word_97_-_2003___131.doc"/><Relationship Id="rId4" Type="http://schemas.openxmlformats.org/officeDocument/2006/relationships/slide" Target="slide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3.doc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Microsoft_Office_Word_97_-_2003___135.doc"/><Relationship Id="rId5" Type="http://schemas.openxmlformats.org/officeDocument/2006/relationships/oleObject" Target="../embeddings/Microsoft_Office_Word_97_-_2003___134.doc"/><Relationship Id="rId4" Type="http://schemas.openxmlformats.org/officeDocument/2006/relationships/slide" Target="slid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6.doc"/><Relationship Id="rId7" Type="http://schemas.openxmlformats.org/officeDocument/2006/relationships/oleObject" Target="../embeddings/Microsoft_Office_Word_97_-_2003___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137.doc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4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image" Target="../media/image10.png"/><Relationship Id="rId4" Type="http://schemas.openxmlformats.org/officeDocument/2006/relationships/slide" Target="slide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9.doc"/><Relationship Id="rId7" Type="http://schemas.openxmlformats.org/officeDocument/2006/relationships/oleObject" Target="../embeddings/Microsoft_Office_Word_97_-_2003___1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40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2.doc"/><Relationship Id="rId7" Type="http://schemas.openxmlformats.org/officeDocument/2006/relationships/oleObject" Target="../embeddings/Microsoft_Office_Word_97_-_2003___1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43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5.doc"/><Relationship Id="rId7" Type="http://schemas.openxmlformats.org/officeDocument/2006/relationships/oleObject" Target="../embeddings/Microsoft_Office_Word_97_-_2003___1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46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149.doc"/><Relationship Id="rId4" Type="http://schemas.openxmlformats.org/officeDocument/2006/relationships/oleObject" Target="../embeddings/Microsoft_Office_Word_97_-_2003___148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Microsoft_Office_Word_97_-_2003___152.doc"/><Relationship Id="rId5" Type="http://schemas.openxmlformats.org/officeDocument/2006/relationships/oleObject" Target="../embeddings/Microsoft_Office_Word_97_-_2003___151.doc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Microsoft_Office_Word_97_-_2003___155.doc"/><Relationship Id="rId4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Microsoft_Office_Word_97_-_2003___157.doc"/><Relationship Id="rId5" Type="http://schemas.openxmlformats.org/officeDocument/2006/relationships/oleObject" Target="../embeddings/Microsoft_Office_Word_97_-_2003___156.doc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58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Microsoft_Office_Word_97_-_2003___160.doc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Microsoft_Office_Word_97_-_2003___4.doc"/><Relationship Id="rId4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5" Type="http://schemas.openxmlformats.org/officeDocument/2006/relationships/oleObject" Target="../embeddings/Microsoft_Office_Word_97_-_2003___161.doc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Office_Word_97_-_2003___164.doc"/><Relationship Id="rId5" Type="http://schemas.openxmlformats.org/officeDocument/2006/relationships/oleObject" Target="../embeddings/Microsoft_Office_Word_97_-_2003___163.doc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oleObject" Target="../embeddings/Microsoft_Office_Word_97_-_2003___165.doc"/><Relationship Id="rId4" Type="http://schemas.openxmlformats.org/officeDocument/2006/relationships/image" Target="../media/image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Office_Word_97_-_2003___169.doc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Office_Word_97_-_2003___171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70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72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Office_Word_97_-_2003___175.doc"/><Relationship Id="rId5" Type="http://schemas.openxmlformats.org/officeDocument/2006/relationships/oleObject" Target="../embeddings/Microsoft_Office_Word_97_-_2003___174.doc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Microsoft_Office_Word_97_-_2003___178.doc"/><Relationship Id="rId5" Type="http://schemas.openxmlformats.org/officeDocument/2006/relationships/oleObject" Target="../embeddings/Microsoft_Office_Word_97_-_2003___177.doc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5" Type="http://schemas.openxmlformats.org/officeDocument/2006/relationships/oleObject" Target="../embeddings/Microsoft_Office_Word_97_-_2003___179.doc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oleObject" Target="../embeddings/Microsoft_Office_Word_97_-_2003___180.doc"/><Relationship Id="rId4" Type="http://schemas.openxmlformats.org/officeDocument/2006/relationships/image" Target="../media/image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5" Type="http://schemas.openxmlformats.org/officeDocument/2006/relationships/oleObject" Target="../embeddings/Microsoft_Office_Word_97_-_2003___181.doc"/><Relationship Id="rId4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oleObject" Target="../embeddings/Microsoft_Office_Word_97_-_2003___182.doc"/><Relationship Id="rId4" Type="http://schemas.openxmlformats.org/officeDocument/2006/relationships/image" Target="../media/image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83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84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Office_Word_97_-_2003___18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85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</a:t>
            </a:r>
            <a:r>
              <a:rPr lang="zh-CN" altLang="en-US" sz="1200" b="1" dirty="0" smtClean="0">
                <a:latin typeface="Arial" charset="0"/>
              </a:rPr>
              <a:t>课</a:t>
            </a:r>
            <a:r>
              <a:rPr lang="zh-CN" altLang="en-US" sz="1200" b="1" dirty="0" smtClean="0">
                <a:latin typeface="Arial" charset="0"/>
              </a:rPr>
              <a:t>标（</a:t>
            </a:r>
            <a:r>
              <a:rPr lang="en-US" altLang="zh-CN" sz="1200" b="1" dirty="0" smtClean="0">
                <a:latin typeface="Arial" charset="0"/>
              </a:rPr>
              <a:t>RJA)</a:t>
            </a:r>
            <a:r>
              <a:rPr lang="en-US" altLang="zh-CN" sz="1200" b="1" dirty="0" smtClean="0">
                <a:latin typeface="Arial" charset="0"/>
              </a:rPr>
              <a:t> </a:t>
            </a:r>
            <a:r>
              <a:rPr lang="en-US" altLang="zh-CN" sz="1200" b="1" dirty="0" smtClean="0">
                <a:latin typeface="Arial" charset="0"/>
              </a:rPr>
              <a:t>·</a:t>
            </a:r>
            <a:r>
              <a:rPr lang="zh-CN" altLang="en-US" sz="1200" b="1" dirty="0" smtClean="0">
                <a:latin typeface="Arial" charset="0"/>
              </a:rPr>
              <a:t>全国</a:t>
            </a:r>
            <a:r>
              <a:rPr lang="zh-CN" altLang="en-US" sz="1200" b="1" dirty="0" smtClean="0">
                <a:latin typeface="Arial" charset="0"/>
              </a:rPr>
              <a:t>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4075" y="1428736"/>
          <a:ext cx="7570788" cy="3036887"/>
        </p:xfrm>
        <a:graphic>
          <a:graphicData uri="http://schemas.openxmlformats.org/presentationml/2006/ole">
            <p:oleObj spid="_x0000_s483330" name="Document" r:id="rId5" imgW="9161357" imgH="365383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2719388"/>
          <a:ext cx="7010400" cy="1169987"/>
        </p:xfrm>
        <a:graphic>
          <a:graphicData uri="http://schemas.openxmlformats.org/presentationml/2006/ole">
            <p:oleObj spid="_x0000_s483331" name="Document" r:id="rId6" imgW="7518694" imgH="125247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6175" y="4175156"/>
          <a:ext cx="6997700" cy="3683000"/>
        </p:xfrm>
        <a:graphic>
          <a:graphicData uri="http://schemas.openxmlformats.org/presentationml/2006/ole">
            <p:oleObj spid="_x0000_s483332" name="Document" r:id="rId7" imgW="8044996" imgH="42373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19200" y="1004908"/>
          <a:ext cx="7302500" cy="5424488"/>
        </p:xfrm>
        <a:graphic>
          <a:graphicData uri="http://schemas.openxmlformats.org/presentationml/2006/ole">
            <p:oleObj spid="_x0000_s1572866" name="Document" r:id="rId4" imgW="8273587" imgH="6156509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1439" y="2500306"/>
          <a:ext cx="7216775" cy="3535362"/>
        </p:xfrm>
        <a:graphic>
          <a:graphicData uri="http://schemas.openxmlformats.org/presentationml/2006/ole">
            <p:oleObj spid="_x0000_s565250" name="Document" r:id="rId4" imgW="8556177" imgH="419914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76364" y="1584325"/>
          <a:ext cx="7181850" cy="1768475"/>
        </p:xfrm>
        <a:graphic>
          <a:graphicData uri="http://schemas.openxmlformats.org/presentationml/2006/ole">
            <p:oleObj spid="_x0000_s565253" name="Document" r:id="rId5" imgW="8505419" imgH="2103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46175" y="916017"/>
          <a:ext cx="7096125" cy="6656387"/>
        </p:xfrm>
        <a:graphic>
          <a:graphicData uri="http://schemas.openxmlformats.org/presentationml/2006/ole">
            <p:oleObj spid="_x0000_s625667" name="Document" r:id="rId4" imgW="9096587" imgH="8543511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0976" y="1181108"/>
          <a:ext cx="7035800" cy="3462338"/>
        </p:xfrm>
        <a:graphic>
          <a:graphicData uri="http://schemas.openxmlformats.org/presentationml/2006/ole">
            <p:oleObj spid="_x0000_s566274" name="Document" r:id="rId4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70016" y="1142984"/>
          <a:ext cx="7473950" cy="5133975"/>
        </p:xfrm>
        <a:graphic>
          <a:graphicData uri="http://schemas.openxmlformats.org/presentationml/2006/ole">
            <p:oleObj spid="_x0000_s726019" name="Document" r:id="rId4" imgW="8501099" imgH="581126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70016" y="1223983"/>
          <a:ext cx="7473950" cy="5133975"/>
        </p:xfrm>
        <a:graphic>
          <a:graphicData uri="http://schemas.openxmlformats.org/presentationml/2006/ole">
            <p:oleObj spid="_x0000_s2134018" name="Document" r:id="rId4" imgW="8501099" imgH="581198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平面向量的数量积与平面向量应用举例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92214" y="1646238"/>
          <a:ext cx="7437438" cy="4413250"/>
        </p:xfrm>
        <a:graphic>
          <a:graphicData uri="http://schemas.openxmlformats.org/presentationml/2006/ole">
            <p:oleObj spid="_x0000_s569346" name="Document" r:id="rId4" imgW="8070555" imgH="4800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0913" y="1062066"/>
          <a:ext cx="7400925" cy="6510338"/>
        </p:xfrm>
        <a:graphic>
          <a:graphicData uri="http://schemas.openxmlformats.org/presentationml/2006/ole">
            <p:oleObj spid="_x0000_s628738" name="Document" r:id="rId5" imgW="9617625" imgH="79789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28772"/>
          <a:ext cx="7424738" cy="5072062"/>
        </p:xfrm>
        <a:graphic>
          <a:graphicData uri="http://schemas.openxmlformats.org/presentationml/2006/ole">
            <p:oleObj spid="_x0000_s727042" name="Document" r:id="rId5" imgW="8985038" imgH="6112551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919186" y="5357826"/>
          <a:ext cx="7010400" cy="560387"/>
        </p:xfrm>
        <a:graphic>
          <a:graphicData uri="http://schemas.openxmlformats.org/presentationml/2006/ole">
            <p:oleObj spid="_x0000_s727045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928670"/>
          <a:ext cx="7400925" cy="3962400"/>
        </p:xfrm>
        <a:graphic>
          <a:graphicData uri="http://schemas.openxmlformats.org/presentationml/2006/ole">
            <p:oleObj spid="_x0000_s642050" name="Document" r:id="rId5" imgW="8503619" imgH="45569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1250974"/>
          <a:ext cx="7680325" cy="5535612"/>
        </p:xfrm>
        <a:graphic>
          <a:graphicData uri="http://schemas.openxmlformats.org/presentationml/2006/ole">
            <p:oleObj spid="_x0000_s1573892" name="Document" r:id="rId5" imgW="8859097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3938" y="1252543"/>
          <a:ext cx="7327900" cy="2962275"/>
        </p:xfrm>
        <a:graphic>
          <a:graphicData uri="http://schemas.openxmlformats.org/presentationml/2006/ole">
            <p:oleObj spid="_x0000_s730114" name="Document" r:id="rId5" imgW="8555098" imgH="345932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4872" y="2714620"/>
          <a:ext cx="7010400" cy="560388"/>
        </p:xfrm>
        <a:graphic>
          <a:graphicData uri="http://schemas.openxmlformats.org/presentationml/2006/ole">
            <p:oleObj spid="_x0000_s730115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43013" y="3925888"/>
          <a:ext cx="6742112" cy="1914525"/>
        </p:xfrm>
        <a:graphic>
          <a:graphicData uri="http://schemas.openxmlformats.org/presentationml/2006/ole">
            <p:oleObj spid="_x0000_s730116" name="Document" r:id="rId7" imgW="8505419" imgH="2103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23939" y="1252543"/>
          <a:ext cx="7534275" cy="2962275"/>
        </p:xfrm>
        <a:graphic>
          <a:graphicData uri="http://schemas.openxmlformats.org/presentationml/2006/ole">
            <p:oleObj spid="_x0000_s728066" name="Document" r:id="rId5" imgW="8795046" imgH="346888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14414" y="3116268"/>
          <a:ext cx="7010400" cy="1098550"/>
        </p:xfrm>
        <a:graphic>
          <a:graphicData uri="http://schemas.openxmlformats.org/presentationml/2006/ole">
            <p:oleObj spid="_x0000_s728067" name="Document" r:id="rId6" imgW="7610131" imgH="12002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8413" y="1214422"/>
          <a:ext cx="7218363" cy="5170488"/>
        </p:xfrm>
        <a:graphic>
          <a:graphicData uri="http://schemas.openxmlformats.org/presentationml/2006/ole">
            <p:oleObj spid="_x0000_s1574916" name="Document" r:id="rId5" imgW="8305986" imgH="59437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01713" y="939804"/>
          <a:ext cx="7413625" cy="3060700"/>
        </p:xfrm>
        <a:graphic>
          <a:graphicData uri="http://schemas.openxmlformats.org/presentationml/2006/ole">
            <p:oleObj spid="_x0000_s729090" name="Document" r:id="rId5" imgW="8645356" imgH="357704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00" y="2857496"/>
          <a:ext cx="7010400" cy="561975"/>
        </p:xfrm>
        <a:graphic>
          <a:graphicData uri="http://schemas.openxmlformats.org/presentationml/2006/ole">
            <p:oleObj spid="_x0000_s729091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4014816"/>
          <a:ext cx="7304088" cy="3486150"/>
        </p:xfrm>
        <a:graphic>
          <a:graphicData uri="http://schemas.openxmlformats.org/presentationml/2006/ole">
            <p:oleObj spid="_x0000_s729092" name="Document" r:id="rId7" imgW="8270708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5851" y="1011242"/>
          <a:ext cx="7400925" cy="3060700"/>
        </p:xfrm>
        <a:graphic>
          <a:graphicData uri="http://schemas.openxmlformats.org/presentationml/2006/ole">
            <p:oleObj spid="_x0000_s2155522" name="Document" r:id="rId5" imgW="8635640" imgH="35817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00" y="2857496"/>
          <a:ext cx="7010400" cy="561975"/>
        </p:xfrm>
        <a:graphic>
          <a:graphicData uri="http://schemas.openxmlformats.org/presentationml/2006/ole">
            <p:oleObj spid="_x0000_s2155523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4014816"/>
          <a:ext cx="7304088" cy="3486150"/>
        </p:xfrm>
        <a:graphic>
          <a:graphicData uri="http://schemas.openxmlformats.org/presentationml/2006/ole">
            <p:oleObj spid="_x0000_s2155524" name="Document" r:id="rId7" imgW="8270708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071546"/>
          <a:ext cx="7497763" cy="3230562"/>
        </p:xfrm>
        <a:graphic>
          <a:graphicData uri="http://schemas.openxmlformats.org/presentationml/2006/ole">
            <p:oleObj spid="_x0000_s1636354" name="Document" r:id="rId5" imgW="9063482" imgH="3893214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00125" y="3265496"/>
          <a:ext cx="6924675" cy="1377950"/>
        </p:xfrm>
        <a:graphic>
          <a:graphicData uri="http://schemas.openxmlformats.org/presentationml/2006/ole">
            <p:oleObj spid="_x0000_s1636355" name="Document" r:id="rId6" imgW="7518694" imgH="150015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3943381"/>
          <a:ext cx="7242175" cy="3914775"/>
        </p:xfrm>
        <a:graphic>
          <a:graphicData uri="http://schemas.openxmlformats.org/presentationml/2006/ole">
            <p:oleObj spid="_x0000_s1636356" name="Document" r:id="rId7" imgW="9057365" imgH="49383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000108"/>
          <a:ext cx="7497763" cy="3230562"/>
        </p:xfrm>
        <a:graphic>
          <a:graphicData uri="http://schemas.openxmlformats.org/presentationml/2006/ole">
            <p:oleObj spid="_x0000_s2156546" name="Document" r:id="rId5" imgW="9063482" imgH="3898261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30310" y="4075126"/>
          <a:ext cx="6827838" cy="1354138"/>
        </p:xfrm>
        <a:graphic>
          <a:graphicData uri="http://schemas.openxmlformats.org/presentationml/2006/ole">
            <p:oleObj spid="_x0000_s2156547" name="Document" r:id="rId6" imgW="7518694" imgH="15001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214422"/>
          <a:ext cx="7388225" cy="5205413"/>
        </p:xfrm>
        <a:graphic>
          <a:graphicData uri="http://schemas.openxmlformats.org/presentationml/2006/ole">
            <p:oleObj spid="_x0000_s2157572" name="Document" r:id="rId5" imgW="9232604" imgH="65686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247782"/>
          <a:ext cx="7424738" cy="3181350"/>
        </p:xfrm>
        <a:graphic>
          <a:graphicData uri="http://schemas.openxmlformats.org/presentationml/2006/ole">
            <p:oleObj spid="_x0000_s2158594" name="Document" r:id="rId5" imgW="9063482" imgH="3904390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36638" y="3286124"/>
          <a:ext cx="6729412" cy="1341437"/>
        </p:xfrm>
        <a:graphic>
          <a:graphicData uri="http://schemas.openxmlformats.org/presentationml/2006/ole">
            <p:oleObj spid="_x0000_s2158595" name="Document" r:id="rId6" imgW="7518694" imgH="15001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2071678"/>
          <a:ext cx="7010400" cy="561975"/>
        </p:xfrm>
        <a:graphic>
          <a:graphicData uri="http://schemas.openxmlformats.org/presentationml/2006/ole">
            <p:oleObj spid="_x0000_s2100227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3286124"/>
          <a:ext cx="7413625" cy="3546475"/>
        </p:xfrm>
        <a:graphic>
          <a:graphicData uri="http://schemas.openxmlformats.org/presentationml/2006/ole">
            <p:oleObj spid="_x0000_s2100228" name="Document" r:id="rId6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1142984"/>
          <a:ext cx="7326313" cy="5205413"/>
        </p:xfrm>
        <a:graphic>
          <a:graphicData uri="http://schemas.openxmlformats.org/presentationml/2006/ole">
            <p:oleObj spid="_x0000_s2159618" name="Document" r:id="rId5" imgW="9232604" imgH="65783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214422"/>
          <a:ext cx="7424738" cy="3181350"/>
        </p:xfrm>
        <a:graphic>
          <a:graphicData uri="http://schemas.openxmlformats.org/presentationml/2006/ole">
            <p:oleObj spid="_x0000_s2160642" name="Document" r:id="rId5" imgW="9063482" imgH="390943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36638" y="3292475"/>
          <a:ext cx="6632575" cy="1316038"/>
        </p:xfrm>
        <a:graphic>
          <a:graphicData uri="http://schemas.openxmlformats.org/presentationml/2006/ole">
            <p:oleObj spid="_x0000_s2160643" name="Document" r:id="rId6" imgW="7518694" imgH="150015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4245000"/>
          <a:ext cx="7326312" cy="2755900"/>
        </p:xfrm>
        <a:graphic>
          <a:graphicData uri="http://schemas.openxmlformats.org/presentationml/2006/ole">
            <p:oleObj spid="_x0000_s2160644" name="Document" r:id="rId7" imgW="9162076" imgH="34764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071546"/>
          <a:ext cx="7424738" cy="3181350"/>
        </p:xfrm>
        <a:graphic>
          <a:graphicData uri="http://schemas.openxmlformats.org/presentationml/2006/ole">
            <p:oleObj spid="_x0000_s2162690" name="Document" r:id="rId5" imgW="9063482" imgH="3915566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36638" y="3292475"/>
          <a:ext cx="6534150" cy="1303338"/>
        </p:xfrm>
        <a:graphic>
          <a:graphicData uri="http://schemas.openxmlformats.org/presentationml/2006/ole">
            <p:oleObj spid="_x0000_s2162691" name="Document" r:id="rId6" imgW="7518694" imgH="150015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4214818"/>
          <a:ext cx="7253287" cy="2754312"/>
        </p:xfrm>
        <a:graphic>
          <a:graphicData uri="http://schemas.openxmlformats.org/presentationml/2006/ole">
            <p:oleObj spid="_x0000_s2162692" name="Document" r:id="rId7" imgW="9152361" imgH="34815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000108"/>
          <a:ext cx="7424738" cy="3206750"/>
        </p:xfrm>
        <a:graphic>
          <a:graphicData uri="http://schemas.openxmlformats.org/presentationml/2006/ole">
            <p:oleObj spid="_x0000_s2163714" name="Document" r:id="rId5" imgW="9063482" imgH="3920252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36638" y="3506797"/>
          <a:ext cx="6437312" cy="1279525"/>
        </p:xfrm>
        <a:graphic>
          <a:graphicData uri="http://schemas.openxmlformats.org/presentationml/2006/ole">
            <p:oleObj spid="_x0000_s2163715" name="Document" r:id="rId6" imgW="7518694" imgH="150015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4222775"/>
          <a:ext cx="7132638" cy="2706687"/>
        </p:xfrm>
        <a:graphic>
          <a:graphicData uri="http://schemas.openxmlformats.org/presentationml/2006/ole">
            <p:oleObj spid="_x0000_s2163716" name="Document" r:id="rId7" imgW="9143005" imgH="3486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928662" y="1500188"/>
          <a:ext cx="7681912" cy="5302250"/>
        </p:xfrm>
        <a:graphic>
          <a:graphicData uri="http://schemas.openxmlformats.org/presentationml/2006/ole">
            <p:oleObj spid="_x0000_s570370" name="Document" r:id="rId3" imgW="8730996" imgH="6013049" progId="Word.Document.8">
              <p:embed/>
            </p:oleObj>
          </a:graphicData>
        </a:graphic>
      </p:graphicFrame>
      <p:sp>
        <p:nvSpPr>
          <p:cNvPr id="405508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400168" y="2071678"/>
          <a:ext cx="2171700" cy="1255713"/>
        </p:xfrm>
        <a:graphic>
          <a:graphicData uri="http://schemas.openxmlformats.org/presentationml/2006/ole">
            <p:oleObj spid="_x0000_s570371" name="Document" r:id="rId6" imgW="1581161" imgH="916528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357686" y="4192599"/>
          <a:ext cx="2146300" cy="950913"/>
        </p:xfrm>
        <a:graphic>
          <a:graphicData uri="http://schemas.openxmlformats.org/presentationml/2006/ole">
            <p:oleObj spid="_x0000_s570372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211518" y="3835410"/>
          <a:ext cx="2146300" cy="950912"/>
        </p:xfrm>
        <a:graphic>
          <a:graphicData uri="http://schemas.openxmlformats.org/presentationml/2006/ole">
            <p:oleObj spid="_x0000_s570373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928662" y="4694238"/>
          <a:ext cx="2120900" cy="938212"/>
        </p:xfrm>
        <a:graphic>
          <a:graphicData uri="http://schemas.openxmlformats.org/presentationml/2006/ole">
            <p:oleObj spid="_x0000_s570374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474913" y="4857760"/>
          <a:ext cx="2097087" cy="927100"/>
        </p:xfrm>
        <a:graphic>
          <a:graphicData uri="http://schemas.openxmlformats.org/presentationml/2006/ole">
            <p:oleObj spid="_x0000_s570375" name="Document" r:id="rId10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00100" y="1142984"/>
          <a:ext cx="7583488" cy="5229225"/>
        </p:xfrm>
        <a:graphic>
          <a:graphicData uri="http://schemas.openxmlformats.org/presentationml/2006/ole">
            <p:oleObj spid="_x0000_s2164738" name="Document" r:id="rId3" imgW="8721640" imgH="6022061" progId="Word.Document.8">
              <p:embed/>
            </p:oleObj>
          </a:graphicData>
        </a:graphic>
      </p:graphicFrame>
      <p:sp>
        <p:nvSpPr>
          <p:cNvPr id="405508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3543308" y="1714488"/>
          <a:ext cx="2171700" cy="1255713"/>
        </p:xfrm>
        <a:graphic>
          <a:graphicData uri="http://schemas.openxmlformats.org/presentationml/2006/ole">
            <p:oleObj spid="_x0000_s2164739" name="Document" r:id="rId6" imgW="1571445" imgH="915808" progId="Word.Document.8">
              <p:embed/>
            </p:oleObj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165612" y="3417894"/>
          <a:ext cx="2120900" cy="939800"/>
        </p:xfrm>
        <a:graphic>
          <a:graphicData uri="http://schemas.openxmlformats.org/presentationml/2006/ole">
            <p:oleObj spid="_x0000_s2164741" name="Document" r:id="rId7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17584" y="3344872"/>
          <a:ext cx="6826250" cy="1512888"/>
        </p:xfrm>
        <a:graphic>
          <a:graphicData uri="http://schemas.openxmlformats.org/presentationml/2006/ole">
            <p:oleObj spid="_x0000_s81305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79525" y="2219325"/>
          <a:ext cx="6950075" cy="1389063"/>
        </p:xfrm>
        <a:graphic>
          <a:graphicData uri="http://schemas.openxmlformats.org/presentationml/2006/ole">
            <p:oleObj spid="_x0000_s813059" name="Document" r:id="rId4" imgW="7871842" imgH="1585118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41438" y="4268806"/>
          <a:ext cx="6778625" cy="1731962"/>
        </p:xfrm>
        <a:graphic>
          <a:graphicData uri="http://schemas.openxmlformats.org/presentationml/2006/ole">
            <p:oleObj spid="_x0000_s813060" name="Document" r:id="rId5" imgW="7472256" imgH="1981128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28934"/>
          <a:ext cx="6924675" cy="1060450"/>
        </p:xfrm>
        <a:graphic>
          <a:graphicData uri="http://schemas.openxmlformats.org/presentationml/2006/ole">
            <p:oleObj spid="_x0000_s814082" name="Document" r:id="rId3" imgW="7518694" imgH="11606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316038" y="3917967"/>
          <a:ext cx="6827837" cy="2011363"/>
        </p:xfrm>
        <a:graphic>
          <a:graphicData uri="http://schemas.openxmlformats.org/presentationml/2006/ole">
            <p:oleObj spid="_x0000_s814084" name="Document" r:id="rId4" imgW="7537774" imgH="2212974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1285860"/>
          <a:ext cx="6950075" cy="1389063"/>
        </p:xfrm>
        <a:graphic>
          <a:graphicData uri="http://schemas.openxmlformats.org/presentationml/2006/ole">
            <p:oleObj spid="_x0000_s814085" name="Document" r:id="rId6" imgW="7871842" imgH="1584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2787652"/>
          <a:ext cx="7010400" cy="927100"/>
        </p:xfrm>
        <a:graphic>
          <a:graphicData uri="http://schemas.openxmlformats.org/presentationml/2006/ole">
            <p:oleObj spid="_x0000_s815106" name="Document" r:id="rId3" imgW="7503575" imgH="9921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50952" y="1122360"/>
          <a:ext cx="7450138" cy="1878012"/>
        </p:xfrm>
        <a:graphic>
          <a:graphicData uri="http://schemas.openxmlformats.org/presentationml/2006/ole">
            <p:oleObj spid="_x0000_s815107" name="Document" r:id="rId4" imgW="8472660" imgH="21254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85850" y="3659216"/>
          <a:ext cx="7558088" cy="3913188"/>
        </p:xfrm>
        <a:graphic>
          <a:graphicData uri="http://schemas.openxmlformats.org/presentationml/2006/ole">
            <p:oleObj spid="_x0000_s815108" name="Document" r:id="rId6" imgW="8343065" imgH="43060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1785926"/>
          <a:ext cx="7267575" cy="1889125"/>
        </p:xfrm>
        <a:graphic>
          <a:graphicData uri="http://schemas.openxmlformats.org/presentationml/2006/ole">
            <p:oleObj spid="_x0000_s816130" name="Document" r:id="rId3" imgW="8389863" imgH="217085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1683" y="3355982"/>
          <a:ext cx="6827837" cy="1073150"/>
        </p:xfrm>
        <a:graphic>
          <a:graphicData uri="http://schemas.openxmlformats.org/presentationml/2006/ole">
            <p:oleObj spid="_x0000_s816131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2363" y="4297386"/>
          <a:ext cx="7289800" cy="2560638"/>
        </p:xfrm>
        <a:graphic>
          <a:graphicData uri="http://schemas.openxmlformats.org/presentationml/2006/ole">
            <p:oleObj spid="_x0000_s816132" name="Document" r:id="rId6" imgW="8638519" imgH="30366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14368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785786" y="1285860"/>
          <a:ext cx="8034338" cy="7499350"/>
        </p:xfrm>
        <a:graphic>
          <a:graphicData uri="http://schemas.openxmlformats.org/presentationml/2006/ole">
            <p:oleObj spid="_x0000_s14339" name="Document" r:id="rId5" imgW="9862672" imgH="9024440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5559443" y="1928802"/>
            <a:ext cx="15128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 dirty="0" smtClean="0">
                <a:solidFill>
                  <a:srgbClr val="800000"/>
                </a:solidFill>
                <a:latin typeface="Times New Roman" pitchFamily="18" charset="0"/>
              </a:rPr>
              <a:t>方向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4071934" y="1928802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大小</a:t>
            </a:r>
            <a:endParaRPr lang="zh-CN" altLang="en-US" sz="2400" b="1" i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3286116" y="2714620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大小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3786182" y="3167064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长度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sp>
        <p:nvSpPr>
          <p:cNvPr id="14" name="标题 1"/>
          <p:cNvSpPr>
            <a:spLocks/>
          </p:cNvSpPr>
          <p:nvPr/>
        </p:nvSpPr>
        <p:spPr bwMode="auto">
          <a:xfrm>
            <a:off x="6572264" y="2952750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dirty="0" smtClean="0"/>
              <a:t>|</a:t>
            </a:r>
            <a:r>
              <a:rPr lang="en-US" sz="2400" b="1" i="1" dirty="0" smtClean="0"/>
              <a:t>a</a:t>
            </a:r>
            <a:r>
              <a:rPr lang="en-US" sz="2400" dirty="0" smtClean="0"/>
              <a:t>|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507321" y="2841626"/>
          <a:ext cx="1779587" cy="730250"/>
        </p:xfrm>
        <a:graphic>
          <a:graphicData uri="http://schemas.openxmlformats.org/presentationml/2006/ole">
            <p:oleObj spid="_x0000_s14340" name="Document" r:id="rId6" imgW="1913658" imgH="791972" progId="Word.Document.8">
              <p:embed/>
            </p:oleObj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3221041" y="3643314"/>
          <a:ext cx="1779587" cy="730250"/>
        </p:xfrm>
        <a:graphic>
          <a:graphicData uri="http://schemas.openxmlformats.org/presentationml/2006/ole">
            <p:oleObj spid="_x0000_s14341" name="Document" r:id="rId7" imgW="1913658" imgH="791972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7150131" y="3643314"/>
          <a:ext cx="1779587" cy="730250"/>
        </p:xfrm>
        <a:graphic>
          <a:graphicData uri="http://schemas.openxmlformats.org/presentationml/2006/ole">
            <p:oleObj spid="_x0000_s14342" name="Document" r:id="rId8" imgW="1913658" imgH="791972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428992" y="4143380"/>
          <a:ext cx="1779588" cy="730250"/>
        </p:xfrm>
        <a:graphic>
          <a:graphicData uri="http://schemas.openxmlformats.org/presentationml/2006/ole">
            <p:oleObj spid="_x0000_s14343" name="Document" r:id="rId9" imgW="1913658" imgH="79197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7143768" y="4286256"/>
          <a:ext cx="1779588" cy="730250"/>
        </p:xfrm>
        <a:graphic>
          <a:graphicData uri="http://schemas.openxmlformats.org/presentationml/2006/ole">
            <p:oleObj spid="_x0000_s14344" name="Document" r:id="rId10" imgW="1913658" imgH="791972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857488" y="4632325"/>
          <a:ext cx="1779587" cy="731838"/>
        </p:xfrm>
        <a:graphic>
          <a:graphicData uri="http://schemas.openxmlformats.org/presentationml/2006/ole">
            <p:oleObj spid="_x0000_s14345" name="Document" r:id="rId11" imgW="1913658" imgH="791972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506660" y="5341956"/>
          <a:ext cx="1779588" cy="730250"/>
        </p:xfrm>
        <a:graphic>
          <a:graphicData uri="http://schemas.openxmlformats.org/presentationml/2006/ole">
            <p:oleObj spid="_x0000_s14346" name="Document" r:id="rId12" imgW="1913658" imgH="791972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643438" y="5341956"/>
          <a:ext cx="1779588" cy="730250"/>
        </p:xfrm>
        <a:graphic>
          <a:graphicData uri="http://schemas.openxmlformats.org/presentationml/2006/ole">
            <p:oleObj spid="_x0000_s14347" name="Document" r:id="rId13" imgW="1913658" imgH="791972" progId="Word.Document.8">
              <p:embed/>
            </p:oleObj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2428860" y="5842022"/>
          <a:ext cx="1779587" cy="730250"/>
        </p:xfrm>
        <a:graphic>
          <a:graphicData uri="http://schemas.openxmlformats.org/presentationml/2006/ole">
            <p:oleObj spid="_x0000_s14348" name="Document" r:id="rId14" imgW="1913658" imgH="791972" progId="Word.Document.8">
              <p:embed/>
            </p:oleObj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4643438" y="5842022"/>
          <a:ext cx="1779587" cy="730250"/>
        </p:xfrm>
        <a:graphic>
          <a:graphicData uri="http://schemas.openxmlformats.org/presentationml/2006/ole">
            <p:oleObj spid="_x0000_s14349" name="Document" r:id="rId15" imgW="1913658" imgH="791972" progId="Word.Document.8">
              <p:embed/>
            </p:oleObj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7293007" y="6000768"/>
          <a:ext cx="1779587" cy="730250"/>
        </p:xfrm>
        <a:graphic>
          <a:graphicData uri="http://schemas.openxmlformats.org/presentationml/2006/ole">
            <p:oleObj spid="_x0000_s14350" name="Document" r:id="rId16" imgW="1913658" imgH="791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  <p:bldP spid="32" grpId="0"/>
      <p:bldP spid="13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9200" y="1000108"/>
          <a:ext cx="6961188" cy="3157538"/>
        </p:xfrm>
        <a:graphic>
          <a:graphicData uri="http://schemas.openxmlformats.org/presentationml/2006/ole">
            <p:oleObj spid="_x0000_s817154" name="Document" r:id="rId3" imgW="788768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427420"/>
          <a:ext cx="6826250" cy="1073150"/>
        </p:xfrm>
        <a:graphic>
          <a:graphicData uri="http://schemas.openxmlformats.org/presentationml/2006/ole">
            <p:oleObj spid="_x0000_s81715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3150" y="4214842"/>
          <a:ext cx="7412038" cy="3500438"/>
        </p:xfrm>
        <a:graphic>
          <a:graphicData uri="http://schemas.openxmlformats.org/presentationml/2006/ole">
            <p:oleObj spid="_x0000_s817156" name="Document" r:id="rId6" imgW="8908754" imgH="42256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00100" y="1142984"/>
          <a:ext cx="7570787" cy="3694112"/>
        </p:xfrm>
        <a:graphic>
          <a:graphicData uri="http://schemas.openxmlformats.org/presentationml/2006/ole">
            <p:oleObj spid="_x0000_s818178" name="Document" r:id="rId3" imgW="8601456" imgH="419388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3214686"/>
          <a:ext cx="6729412" cy="1060450"/>
        </p:xfrm>
        <a:graphic>
          <a:graphicData uri="http://schemas.openxmlformats.org/presentationml/2006/ole">
            <p:oleObj spid="_x0000_s81817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2976" y="4143380"/>
          <a:ext cx="7388225" cy="2987675"/>
        </p:xfrm>
        <a:graphic>
          <a:graphicData uri="http://schemas.openxmlformats.org/presentationml/2006/ole">
            <p:oleObj spid="_x0000_s818180" name="Document" r:id="rId6" imgW="8880327" imgH="36040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1538" y="1893908"/>
          <a:ext cx="7327900" cy="4535488"/>
        </p:xfrm>
        <a:graphic>
          <a:graphicData uri="http://schemas.openxmlformats.org/presentationml/2006/ole">
            <p:oleObj spid="_x0000_s819202" name="Document" r:id="rId3" imgW="8584544" imgH="5303553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65197" y="1785926"/>
          <a:ext cx="6950075" cy="1389063"/>
        </p:xfrm>
        <a:graphic>
          <a:graphicData uri="http://schemas.openxmlformats.org/presentationml/2006/ole">
            <p:oleObj spid="_x0000_s1790979" name="Document" r:id="rId3" imgW="7561173" imgH="1508077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79525" y="3325836"/>
          <a:ext cx="7046913" cy="3389312"/>
        </p:xfrm>
        <a:graphic>
          <a:graphicData uri="http://schemas.openxmlformats.org/presentationml/2006/ole">
            <p:oleObj spid="_x0000_s1790980" name="Document" r:id="rId5" imgW="8744310" imgH="42241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9200" y="1285860"/>
          <a:ext cx="7010400" cy="1976438"/>
        </p:xfrm>
        <a:graphic>
          <a:graphicData uri="http://schemas.openxmlformats.org/presentationml/2006/ole">
            <p:oleObj spid="_x0000_s820226" name="Document" r:id="rId4" imgW="8433782" imgH="238145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130555"/>
          <a:ext cx="6888162" cy="1012825"/>
        </p:xfrm>
        <a:graphic>
          <a:graphicData uri="http://schemas.openxmlformats.org/presentationml/2006/ole">
            <p:oleObj spid="_x0000_s820227" name="Document" r:id="rId5" imgW="7587452" imgH="1123947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95424" y="4424386"/>
          <a:ext cx="6705600" cy="2290762"/>
        </p:xfrm>
        <a:graphic>
          <a:graphicData uri="http://schemas.openxmlformats.org/presentationml/2006/ole">
            <p:oleObj spid="_x0000_s820228" name="Document" r:id="rId6" imgW="8065515" imgH="27637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平面向量的数量积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数量积的运算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000100" y="2214554"/>
          <a:ext cx="7364413" cy="5072062"/>
        </p:xfrm>
        <a:graphic>
          <a:graphicData uri="http://schemas.openxmlformats.org/presentationml/2006/ole">
            <p:oleObj spid="_x0000_s821250" name="Document" r:id="rId3" imgW="8370424" imgH="574213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46175" y="1928802"/>
          <a:ext cx="7242175" cy="2865437"/>
        </p:xfrm>
        <a:graphic>
          <a:graphicData uri="http://schemas.openxmlformats.org/presentationml/2006/ole">
            <p:oleObj spid="_x0000_s1792003" name="Document" r:id="rId4" imgW="8210230" imgH="32512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63" y="1169988"/>
          <a:ext cx="6815137" cy="781050"/>
        </p:xfrm>
        <a:graphic>
          <a:graphicData uri="http://schemas.openxmlformats.org/presentationml/2006/ole">
            <p:oleObj spid="_x0000_s822274" name="Document" r:id="rId4" imgW="7519414" imgH="858261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52540" y="1928802"/>
          <a:ext cx="7448550" cy="5035550"/>
        </p:xfrm>
        <a:graphic>
          <a:graphicData uri="http://schemas.openxmlformats.org/presentationml/2006/ole">
            <p:oleObj spid="_x0000_s822275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47750" y="1214422"/>
          <a:ext cx="7340600" cy="4962525"/>
        </p:xfrm>
        <a:graphic>
          <a:graphicData uri="http://schemas.openxmlformats.org/presentationml/2006/ole">
            <p:oleObj spid="_x0000_s2167809" name="Document" r:id="rId4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463675"/>
          <a:ext cx="6961188" cy="4814888"/>
        </p:xfrm>
        <a:graphic>
          <a:graphicData uri="http://schemas.openxmlformats.org/presentationml/2006/ole">
            <p:oleObj spid="_x0000_s823298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016027" y="1225574"/>
          <a:ext cx="7413625" cy="5632450"/>
        </p:xfrm>
        <a:graphic>
          <a:graphicData uri="http://schemas.openxmlformats.org/presentationml/2006/ole">
            <p:oleObj spid="_x0000_s354306" name="Document" r:id="rId3" imgW="8312466" imgH="6202590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54325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4231563" y="1214422"/>
            <a:ext cx="12691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不确定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049987" y="1214422"/>
          <a:ext cx="1951037" cy="852487"/>
        </p:xfrm>
        <a:graphic>
          <a:graphicData uri="http://schemas.openxmlformats.org/presentationml/2006/ole">
            <p:oleObj spid="_x0000_s354307" name="Document" r:id="rId6" imgW="2090702" imgH="925527" progId="Word.Document.8">
              <p:embed/>
            </p:oleObj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4192599" y="1571612"/>
          <a:ext cx="1951037" cy="852487"/>
        </p:xfrm>
        <a:graphic>
          <a:graphicData uri="http://schemas.openxmlformats.org/presentationml/2006/ole">
            <p:oleObj spid="_x0000_s354308" name="Document" r:id="rId7" imgW="2090702" imgH="925527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3286116" y="4291024"/>
          <a:ext cx="1949450" cy="852488"/>
        </p:xfrm>
        <a:graphic>
          <a:graphicData uri="http://schemas.openxmlformats.org/presentationml/2006/ole">
            <p:oleObj spid="_x0000_s354309" name="Document" r:id="rId8" imgW="2090702" imgH="92552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479938" y="3575057"/>
          <a:ext cx="1949450" cy="854075"/>
        </p:xfrm>
        <a:graphic>
          <a:graphicData uri="http://schemas.openxmlformats.org/presentationml/2006/ole">
            <p:oleObj spid="_x0000_s354310" name="Document" r:id="rId9" imgW="2090702" imgH="925527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264037" y="4789503"/>
          <a:ext cx="1951037" cy="854075"/>
        </p:xfrm>
        <a:graphic>
          <a:graphicData uri="http://schemas.openxmlformats.org/presentationml/2006/ole">
            <p:oleObj spid="_x0000_s354311" name="Document" r:id="rId10" imgW="2090702" imgH="925527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6550052" y="3714752"/>
          <a:ext cx="1951038" cy="854075"/>
        </p:xfrm>
        <a:graphic>
          <a:graphicData uri="http://schemas.openxmlformats.org/presentationml/2006/ole">
            <p:oleObj spid="_x0000_s354312" name="Document" r:id="rId11" imgW="2090702" imgH="925527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978548" y="4786322"/>
          <a:ext cx="1951038" cy="854075"/>
        </p:xfrm>
        <a:graphic>
          <a:graphicData uri="http://schemas.openxmlformats.org/presentationml/2006/ole">
            <p:oleObj spid="_x0000_s354313" name="Document" r:id="rId12" imgW="2090702" imgH="9255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夹角与垂直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25" y="1825655"/>
          <a:ext cx="7521575" cy="5889625"/>
        </p:xfrm>
        <a:graphic>
          <a:graphicData uri="http://schemas.openxmlformats.org/presentationml/2006/ole">
            <p:oleObj spid="_x0000_s827394" name="Document" r:id="rId3" imgW="8638879" imgH="67834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900138" y="3500438"/>
          <a:ext cx="7315200" cy="877888"/>
        </p:xfrm>
        <a:graphic>
          <a:graphicData uri="http://schemas.openxmlformats.org/presentationml/2006/ole">
            <p:oleObj spid="_x0000_s829442" name="Document" r:id="rId3" imgW="7629210" imgH="914422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85852" y="1214422"/>
          <a:ext cx="6780213" cy="1890712"/>
        </p:xfrm>
        <a:graphic>
          <a:graphicData uri="http://schemas.openxmlformats.org/presentationml/2006/ole">
            <p:oleObj spid="_x0000_s829443" name="Document" r:id="rId5" imgW="7359940" imgH="20621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12865" y="1142984"/>
          <a:ext cx="7388225" cy="7167563"/>
        </p:xfrm>
        <a:graphic>
          <a:graphicData uri="http://schemas.openxmlformats.org/presentationml/2006/ole">
            <p:oleObj spid="_x0000_s1794052" name="Document" r:id="rId4" imgW="8375464" imgH="81235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852613"/>
          <a:ext cx="7229475" cy="1976437"/>
        </p:xfrm>
        <a:graphic>
          <a:graphicData uri="http://schemas.openxmlformats.org/presentationml/2006/ole">
            <p:oleObj spid="_x0000_s830466" name="Document" r:id="rId4" imgW="7965078" imgH="2179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与数量积相关的最值与范围问题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最值问题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00100" y="2162203"/>
          <a:ext cx="7620000" cy="5267325"/>
        </p:xfrm>
        <a:graphic>
          <a:graphicData uri="http://schemas.openxmlformats.org/presentationml/2006/ole">
            <p:oleObj spid="_x0000_s834562" name="Document" r:id="rId3" imgW="8055435" imgH="55610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835586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285860"/>
          <a:ext cx="7010400" cy="2401887"/>
        </p:xfrm>
        <a:graphic>
          <a:graphicData uri="http://schemas.openxmlformats.org/presentationml/2006/ole">
            <p:oleObj spid="_x0000_s835587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6638" y="1041428"/>
          <a:ext cx="7461250" cy="6388100"/>
        </p:xfrm>
        <a:graphic>
          <a:graphicData uri="http://schemas.openxmlformats.org/presentationml/2006/ole">
            <p:oleObj spid="_x0000_s836610" name="Document" r:id="rId3" imgW="8607933" imgH="735020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6638" y="1112866"/>
          <a:ext cx="7461250" cy="6388100"/>
        </p:xfrm>
        <a:graphic>
          <a:graphicData uri="http://schemas.openxmlformats.org/presentationml/2006/ole">
            <p:oleObj spid="_x0000_s2166786" name="Document" r:id="rId3" imgW="8598218" imgH="736065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1147785"/>
          <a:ext cx="7302500" cy="5424487"/>
        </p:xfrm>
        <a:graphic>
          <a:graphicData uri="http://schemas.openxmlformats.org/presentationml/2006/ole">
            <p:oleObj spid="_x0000_s838658" name="Document" r:id="rId3" imgW="8274307" imgH="615002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范围问题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50913" y="1879626"/>
          <a:ext cx="7523162" cy="5192712"/>
        </p:xfrm>
        <a:graphic>
          <a:graphicData uri="http://schemas.openxmlformats.org/presentationml/2006/ole">
            <p:oleObj spid="_x0000_s1827842" name="Document" r:id="rId3" imgW="8055435" imgH="55610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785786" y="1142984"/>
          <a:ext cx="8169275" cy="7716838"/>
        </p:xfrm>
        <a:graphic>
          <a:graphicData uri="http://schemas.openxmlformats.org/presentationml/2006/ole">
            <p:oleObj spid="_x0000_s2107394" name="Document" r:id="rId3" imgW="9400646" imgH="8750447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2500298" y="2886014"/>
            <a:ext cx="12691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相反向量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621227" y="2719389"/>
          <a:ext cx="1951037" cy="852487"/>
        </p:xfrm>
        <a:graphic>
          <a:graphicData uri="http://schemas.openxmlformats.org/presentationml/2006/ole">
            <p:oleObj spid="_x0000_s2107395" name="Document" r:id="rId6" imgW="2090702" imgH="925527" progId="Word.Document.8">
              <p:embed/>
            </p:oleObj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6643702" y="2500306"/>
          <a:ext cx="1951037" cy="852487"/>
        </p:xfrm>
        <a:graphic>
          <a:graphicData uri="http://schemas.openxmlformats.org/presentationml/2006/ole">
            <p:oleObj spid="_x0000_s2107396" name="Document" r:id="rId7" imgW="2090702" imgH="925527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2571736" y="4071942"/>
          <a:ext cx="1925638" cy="841375"/>
        </p:xfrm>
        <a:graphic>
          <a:graphicData uri="http://schemas.openxmlformats.org/presentationml/2006/ole">
            <p:oleObj spid="_x0000_s2107397" name="Document" r:id="rId8" imgW="2090702" imgH="92552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714612" y="5146693"/>
          <a:ext cx="1949450" cy="854075"/>
        </p:xfrm>
        <a:graphic>
          <a:graphicData uri="http://schemas.openxmlformats.org/presentationml/2006/ole">
            <p:oleObj spid="_x0000_s2107398" name="Document" r:id="rId9" imgW="2090702" imgH="925527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357554" y="5503883"/>
          <a:ext cx="1951037" cy="854075"/>
        </p:xfrm>
        <a:graphic>
          <a:graphicData uri="http://schemas.openxmlformats.org/presentationml/2006/ole">
            <p:oleObj spid="_x0000_s2107399" name="Document" r:id="rId10" imgW="2090702" imgH="925527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407044" y="3432181"/>
          <a:ext cx="1951038" cy="854075"/>
        </p:xfrm>
        <a:graphic>
          <a:graphicData uri="http://schemas.openxmlformats.org/presentationml/2006/ole">
            <p:oleObj spid="_x0000_s2107400" name="Document" r:id="rId11" imgW="2090702" imgH="925527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478482" y="4146561"/>
          <a:ext cx="1951038" cy="854075"/>
        </p:xfrm>
        <a:graphic>
          <a:graphicData uri="http://schemas.openxmlformats.org/presentationml/2006/ole">
            <p:oleObj spid="_x0000_s2107401" name="Document" r:id="rId12" imgW="2090702" imgH="925527" progId="Word.Document.8">
              <p:embed/>
            </p:oleObj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5286380" y="4789503"/>
          <a:ext cx="1951037" cy="854075"/>
        </p:xfrm>
        <a:graphic>
          <a:graphicData uri="http://schemas.openxmlformats.org/presentationml/2006/ole">
            <p:oleObj spid="_x0000_s2107402" name="Document" r:id="rId13" imgW="2090702" imgH="925527" progId="Word.Document.8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621226" y="5500702"/>
          <a:ext cx="1951038" cy="854075"/>
        </p:xfrm>
        <a:graphic>
          <a:graphicData uri="http://schemas.openxmlformats.org/presentationml/2006/ole">
            <p:oleObj spid="_x0000_s2107403" name="Document" r:id="rId14" imgW="2090702" imgH="925527" progId="Word.Document.8">
              <p:embed/>
            </p:oleObj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6858016" y="4289437"/>
          <a:ext cx="1951038" cy="854075"/>
        </p:xfrm>
        <a:graphic>
          <a:graphicData uri="http://schemas.openxmlformats.org/presentationml/2006/ole">
            <p:oleObj spid="_x0000_s2107404" name="Document" r:id="rId15" imgW="2090702" imgH="925527" progId="Word.Document.8">
              <p:embed/>
            </p:oleObj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/>
        </p:nvGraphicFramePr>
        <p:xfrm>
          <a:off x="6715140" y="5718197"/>
          <a:ext cx="1951037" cy="854075"/>
        </p:xfrm>
        <a:graphic>
          <a:graphicData uri="http://schemas.openxmlformats.org/presentationml/2006/ole">
            <p:oleObj spid="_x0000_s2107405" name="Document" r:id="rId16" imgW="2090702" imgH="9255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929080"/>
          <a:ext cx="7205663" cy="2071688"/>
        </p:xfrm>
        <a:graphic>
          <a:graphicData uri="http://schemas.openxmlformats.org/presentationml/2006/ole">
            <p:oleObj spid="_x0000_s1828866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142984"/>
          <a:ext cx="7010400" cy="2401887"/>
        </p:xfrm>
        <a:graphic>
          <a:graphicData uri="http://schemas.openxmlformats.org/presentationml/2006/ole">
            <p:oleObj spid="_x0000_s1828867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04908"/>
          <a:ext cx="7375525" cy="5424488"/>
        </p:xfrm>
        <a:graphic>
          <a:graphicData uri="http://schemas.openxmlformats.org/presentationml/2006/ole">
            <p:oleObj spid="_x0000_s2169857" name="Document" r:id="rId4" imgW="8598218" imgH="6349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36677" y="928670"/>
          <a:ext cx="7364413" cy="5437188"/>
        </p:xfrm>
        <a:graphic>
          <a:graphicData uri="http://schemas.openxmlformats.org/presentationml/2006/ole">
            <p:oleObj spid="_x0000_s2168834" name="Document" r:id="rId4" imgW="8588862" imgH="63573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1414463"/>
          <a:ext cx="7302500" cy="5424487"/>
        </p:xfrm>
        <a:graphic>
          <a:graphicData uri="http://schemas.openxmlformats.org/presentationml/2006/ole">
            <p:oleObj spid="_x0000_s1830914" name="Document" r:id="rId3" imgW="8274307" imgH="615002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平面向量与三角函数的综合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77928" y="2093940"/>
          <a:ext cx="7523162" cy="5192712"/>
        </p:xfrm>
        <a:graphic>
          <a:graphicData uri="http://schemas.openxmlformats.org/presentationml/2006/ole">
            <p:oleObj spid="_x0000_s2171905" name="Document" r:id="rId3" imgW="8055435" imgH="55610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142984"/>
          <a:ext cx="7010400" cy="2401887"/>
        </p:xfrm>
        <a:graphic>
          <a:graphicData uri="http://schemas.openxmlformats.org/presentationml/2006/ole">
            <p:oleObj spid="_x0000_s2170883" name="Document" r:id="rId3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76346"/>
          <a:ext cx="7375525" cy="5424488"/>
        </p:xfrm>
        <a:graphic>
          <a:graphicData uri="http://schemas.openxmlformats.org/presentationml/2006/ole">
            <p:oleObj spid="_x0000_s2173953" name="Document" r:id="rId4" imgW="8588862" imgH="63573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1414463"/>
          <a:ext cx="7302500" cy="5424487"/>
        </p:xfrm>
        <a:graphic>
          <a:graphicData uri="http://schemas.openxmlformats.org/presentationml/2006/ole">
            <p:oleObj spid="_x0000_s2174977" name="Document" r:id="rId3" imgW="8274307" imgH="615002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77928" y="1285860"/>
          <a:ext cx="7523162" cy="5192712"/>
        </p:xfrm>
        <a:graphic>
          <a:graphicData uri="http://schemas.openxmlformats.org/presentationml/2006/ole">
            <p:oleObj spid="_x0000_s2178050" name="Document" r:id="rId3" imgW="8055435" imgH="55610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928670"/>
          <a:ext cx="7351713" cy="5595938"/>
        </p:xfrm>
        <a:graphic>
          <a:graphicData uri="http://schemas.openxmlformats.org/presentationml/2006/ole">
            <p:oleObj spid="_x0000_s2180098" name="Document" r:id="rId4" imgW="8579146" imgH="65473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089052" y="1214422"/>
          <a:ext cx="7340600" cy="5473700"/>
        </p:xfrm>
        <a:graphic>
          <a:graphicData uri="http://schemas.openxmlformats.org/presentationml/2006/ole">
            <p:oleObj spid="_x0000_s2112514" name="Document" r:id="rId3" imgW="8311746" imgH="6202590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7264433" y="1574793"/>
          <a:ext cx="1951037" cy="854075"/>
        </p:xfrm>
        <a:graphic>
          <a:graphicData uri="http://schemas.openxmlformats.org/presentationml/2006/ole">
            <p:oleObj spid="_x0000_s2112519" name="Document" r:id="rId6" imgW="2090702" imgH="9255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　</a:t>
            </a:r>
            <a:r>
              <a:rPr lang="en-US" sz="2400" b="1" dirty="0" smtClean="0"/>
              <a:t>2.</a:t>
            </a:r>
            <a:r>
              <a:rPr lang="zh-CN" altLang="en-US" sz="2400" b="1" dirty="0" smtClean="0"/>
              <a:t>一题多解、开阔思维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14440" y="1746272"/>
          <a:ext cx="7486650" cy="4754562"/>
        </p:xfrm>
        <a:graphic>
          <a:graphicData uri="http://schemas.openxmlformats.org/presentationml/2006/ole">
            <p:oleObj spid="_x0000_s842754" name="Document" r:id="rId3" imgW="8628084" imgH="54784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214422"/>
          <a:ext cx="7242175" cy="2608263"/>
        </p:xfrm>
        <a:graphic>
          <a:graphicData uri="http://schemas.openxmlformats.org/presentationml/2006/ole">
            <p:oleObj spid="_x0000_s843778" name="Document" r:id="rId4" imgW="8626284" imgH="3092507" progId="Word.Document.8">
              <p:embed/>
            </p:oleObj>
          </a:graphicData>
        </a:graphic>
      </p:graphicFrame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88" y="3929063"/>
          <a:ext cx="7205662" cy="2071687"/>
        </p:xfrm>
        <a:graphic>
          <a:graphicData uri="http://schemas.openxmlformats.org/presentationml/2006/ole">
            <p:oleObj spid="_x0000_s843779" name="Document" r:id="rId5" imgW="7712367" imgH="22288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3150" y="1135085"/>
          <a:ext cx="7339013" cy="5437187"/>
        </p:xfrm>
        <a:graphic>
          <a:graphicData uri="http://schemas.openxmlformats.org/presentationml/2006/ole">
            <p:oleObj spid="_x0000_s1833987" name="Document" r:id="rId4" imgW="8960210" imgH="6656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857224" y="1028724"/>
          <a:ext cx="7839075" cy="5900738"/>
        </p:xfrm>
        <a:graphic>
          <a:graphicData uri="http://schemas.openxmlformats.org/presentationml/2006/ole">
            <p:oleObj spid="_x0000_s1835010" name="Document" r:id="rId4" imgW="9797182" imgH="744574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6175" y="1352550"/>
          <a:ext cx="7107238" cy="3463925"/>
        </p:xfrm>
        <a:graphic>
          <a:graphicData uri="http://schemas.openxmlformats.org/presentationml/2006/ole">
            <p:oleObj spid="_x0000_s844802" name="Document" r:id="rId4" imgW="8419022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117623"/>
          <a:ext cx="7340600" cy="5668963"/>
        </p:xfrm>
        <a:graphic>
          <a:graphicData uri="http://schemas.openxmlformats.org/presentationml/2006/ole">
            <p:oleObj spid="_x0000_s2182146" name="Document" r:id="rId4" imgW="8473740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45242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</a:p>
          <a:p>
            <a:pPr>
              <a:buFontTx/>
              <a:buNone/>
            </a:pP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071538" y="4552963"/>
          <a:ext cx="6692900" cy="804863"/>
        </p:xfrm>
        <a:graphic>
          <a:graphicData uri="http://schemas.openxmlformats.org/presentationml/2006/ole">
            <p:oleObj spid="_x0000_s2182147" name="Document" r:id="rId6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914400" y="955703"/>
          <a:ext cx="7729538" cy="6473825"/>
        </p:xfrm>
        <a:graphic>
          <a:graphicData uri="http://schemas.openxmlformats.org/presentationml/2006/ole">
            <p:oleObj spid="_x0000_s2184194" name="Document" r:id="rId4" imgW="9442027" imgH="7924145" progId="Word.Document.8">
              <p:embed/>
            </p:oleObj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684213" y="45242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</a:p>
          <a:p>
            <a:pPr>
              <a:buFontTx/>
              <a:buNone/>
            </a:pP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914400" y="884265"/>
          <a:ext cx="7729538" cy="6473825"/>
        </p:xfrm>
        <a:graphic>
          <a:graphicData uri="http://schemas.openxmlformats.org/presentationml/2006/ole">
            <p:oleObj spid="_x0000_s2185218" name="Document" r:id="rId4" imgW="9442027" imgH="7936042" progId="Word.Document.8">
              <p:embed/>
            </p:oleObj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684213" y="45242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</a:p>
          <a:p>
            <a:pPr>
              <a:buFontTx/>
              <a:buNone/>
            </a:pP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965228" y="1142984"/>
          <a:ext cx="7607300" cy="6388100"/>
        </p:xfrm>
        <a:graphic>
          <a:graphicData uri="http://schemas.openxmlformats.org/presentationml/2006/ole">
            <p:oleObj spid="_x0000_s2186242" name="Document" r:id="rId4" imgW="9442027" imgH="7947218" progId="Word.Document.8">
              <p:embed/>
            </p:oleObj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8" name="标题 1"/>
          <p:cNvSpPr>
            <a:spLocks noChangeArrowheads="1"/>
          </p:cNvSpPr>
          <p:nvPr/>
        </p:nvSpPr>
        <p:spPr bwMode="auto">
          <a:xfrm>
            <a:off x="684213" y="45242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</a:p>
          <a:p>
            <a:pPr>
              <a:buFontTx/>
              <a:buNone/>
            </a:pP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3150" y="2786058"/>
          <a:ext cx="7034213" cy="3425825"/>
        </p:xfrm>
        <a:graphic>
          <a:graphicData uri="http://schemas.openxmlformats.org/presentationml/2006/ole">
            <p:oleObj spid="_x0000_s847874" name="Document" r:id="rId3" imgW="8203390" imgH="400545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573213"/>
          <a:ext cx="7254875" cy="1803400"/>
        </p:xfrm>
        <a:graphic>
          <a:graphicData uri="http://schemas.openxmlformats.org/presentationml/2006/ole">
            <p:oleObj spid="_x0000_s847875" name="Document" r:id="rId4" imgW="8505419" imgH="2103531" progId="Word.Document.8">
              <p:embed/>
            </p:oleObj>
          </a:graphicData>
        </a:graphic>
      </p:graphicFrame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1393849" y="4857760"/>
          <a:ext cx="6607175" cy="792162"/>
        </p:xfrm>
        <a:graphic>
          <a:graphicData uri="http://schemas.openxmlformats.org/presentationml/2006/ole">
            <p:oleObj spid="_x0000_s847876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000100" y="2571744"/>
          <a:ext cx="7546975" cy="3365500"/>
        </p:xfrm>
        <a:graphic>
          <a:graphicData uri="http://schemas.openxmlformats.org/presentationml/2006/ole">
            <p:oleObj spid="_x0000_s362502" name="Document" r:id="rId3" imgW="8426222" imgH="3763891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2508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00100" y="1182710"/>
          <a:ext cx="7546975" cy="5461000"/>
        </p:xfrm>
        <a:graphic>
          <a:graphicData uri="http://schemas.openxmlformats.org/presentationml/2006/ole">
            <p:oleObj spid="_x0000_s848898" name="Document" r:id="rId3" imgW="9429792" imgH="690136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8739" y="1131896"/>
          <a:ext cx="7229475" cy="3511550"/>
        </p:xfrm>
        <a:graphic>
          <a:graphicData uri="http://schemas.openxmlformats.org/presentationml/2006/ole">
            <p:oleObj spid="_x0000_s849922" name="Document" r:id="rId3" imgW="8892921" imgH="429230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393825" y="4500570"/>
          <a:ext cx="6607175" cy="792163"/>
        </p:xfrm>
        <a:graphic>
          <a:graphicData uri="http://schemas.openxmlformats.org/presentationml/2006/ole">
            <p:oleObj spid="_x0000_s849923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00165" y="1071546"/>
          <a:ext cx="7400925" cy="4681538"/>
        </p:xfrm>
        <a:graphic>
          <a:graphicData uri="http://schemas.openxmlformats.org/presentationml/2006/ole">
            <p:oleObj spid="_x0000_s850946" name="Document" r:id="rId3" imgW="8767339" imgH="556276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平面向量的数量积与平面向量应用举例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数系的扩充与复数的引入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428736"/>
          <a:ext cx="7364413" cy="5095875"/>
        </p:xfrm>
        <a:graphic>
          <a:graphicData uri="http://schemas.openxmlformats.org/presentationml/2006/ole">
            <p:oleObj spid="_x0000_s2165762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428596" y="1304925"/>
          <a:ext cx="8326437" cy="7046913"/>
        </p:xfrm>
        <a:graphic>
          <a:graphicData uri="http://schemas.openxmlformats.org/presentationml/2006/ole">
            <p:oleObj spid="_x0000_s2187266" name="Document" r:id="rId5" imgW="10555711" imgH="87508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4765" y="1357298"/>
          <a:ext cx="7497763" cy="2986087"/>
        </p:xfrm>
        <a:graphic>
          <a:graphicData uri="http://schemas.openxmlformats.org/presentationml/2006/ole">
            <p:oleObj spid="_x0000_s2188290" name="Document" r:id="rId5" imgW="9152001" imgH="36595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17637" y="3925899"/>
          <a:ext cx="6926263" cy="1146175"/>
        </p:xfrm>
        <a:graphic>
          <a:graphicData uri="http://schemas.openxmlformats.org/presentationml/2006/ole">
            <p:oleObj spid="_x0000_s2188291" name="Document" r:id="rId6" imgW="7518694" imgH="125247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6175" y="4462496"/>
          <a:ext cx="6997700" cy="3681412"/>
        </p:xfrm>
        <a:graphic>
          <a:graphicData uri="http://schemas.openxmlformats.org/presentationml/2006/ole">
            <p:oleObj spid="_x0000_s2188292" name="Document" r:id="rId7" imgW="8044996" imgH="42373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109674"/>
          <a:ext cx="7400925" cy="3962400"/>
        </p:xfrm>
        <a:graphic>
          <a:graphicData uri="http://schemas.openxmlformats.org/presentationml/2006/ole">
            <p:oleObj spid="_x0000_s2189314" name="Document" r:id="rId5" imgW="8503619" imgH="4557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2071678"/>
          <a:ext cx="7010400" cy="561975"/>
        </p:xfrm>
        <a:graphic>
          <a:graphicData uri="http://schemas.openxmlformats.org/presentationml/2006/ole">
            <p:oleObj spid="_x0000_s2190338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3143248"/>
          <a:ext cx="7413625" cy="3546475"/>
        </p:xfrm>
        <a:graphic>
          <a:graphicData uri="http://schemas.openxmlformats.org/presentationml/2006/ole">
            <p:oleObj spid="_x0000_s2190339" name="Document" r:id="rId6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1415" y="1279525"/>
          <a:ext cx="7559675" cy="3268663"/>
        </p:xfrm>
        <a:graphic>
          <a:graphicData uri="http://schemas.openxmlformats.org/presentationml/2006/ole">
            <p:oleObj spid="_x0000_s2191362" name="Document" r:id="rId3" imgW="8724519" imgH="377568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76349" y="3571876"/>
          <a:ext cx="6924675" cy="1401762"/>
        </p:xfrm>
        <a:graphic>
          <a:graphicData uri="http://schemas.openxmlformats.org/presentationml/2006/ole">
            <p:oleObj spid="_x0000_s2191363" name="Document" r:id="rId4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4429132"/>
          <a:ext cx="7132638" cy="3683000"/>
        </p:xfrm>
        <a:graphic>
          <a:graphicData uri="http://schemas.openxmlformats.org/presentationml/2006/ole">
            <p:oleObj spid="_x0000_s2191364" name="Document" r:id="rId5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14348" y="2071678"/>
          <a:ext cx="6851650" cy="865187"/>
        </p:xfrm>
        <a:graphic>
          <a:graphicData uri="http://schemas.openxmlformats.org/presentationml/2006/ole">
            <p:oleObj spid="_x0000_s2114563" name="Document" r:id="rId5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52563" y="3071810"/>
          <a:ext cx="7034213" cy="2266950"/>
        </p:xfrm>
        <a:graphic>
          <a:graphicData uri="http://schemas.openxmlformats.org/presentationml/2006/ole">
            <p:oleObj spid="_x0000_s2114564" name="Document" r:id="rId6" imgW="7994957" imgH="2575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1415" y="1231907"/>
          <a:ext cx="7559675" cy="3268663"/>
        </p:xfrm>
        <a:graphic>
          <a:graphicData uri="http://schemas.openxmlformats.org/presentationml/2006/ole">
            <p:oleObj spid="_x0000_s2192386" name="Document" r:id="rId4" imgW="8724519" imgH="378037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96963" y="2998788"/>
          <a:ext cx="6731000" cy="1365250"/>
        </p:xfrm>
        <a:graphic>
          <a:graphicData uri="http://schemas.openxmlformats.org/presentationml/2006/ole">
            <p:oleObj spid="_x0000_s2192387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032280"/>
          <a:ext cx="7132638" cy="3683000"/>
        </p:xfrm>
        <a:graphic>
          <a:graphicData uri="http://schemas.openxmlformats.org/presentationml/2006/ole">
            <p:oleObj spid="_x0000_s2192388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00165" y="1142984"/>
          <a:ext cx="7472363" cy="3230563"/>
        </p:xfrm>
        <a:graphic>
          <a:graphicData uri="http://schemas.openxmlformats.org/presentationml/2006/ole">
            <p:oleObj spid="_x0000_s2193410" name="Document" r:id="rId4" imgW="8724519" imgH="378541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54135" y="3087695"/>
          <a:ext cx="6632575" cy="1341437"/>
        </p:xfrm>
        <a:graphic>
          <a:graphicData uri="http://schemas.openxmlformats.org/presentationml/2006/ole">
            <p:oleObj spid="_x0000_s2193411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103718"/>
          <a:ext cx="7132638" cy="3683000"/>
        </p:xfrm>
        <a:graphic>
          <a:graphicData uri="http://schemas.openxmlformats.org/presentationml/2006/ole">
            <p:oleObj spid="_x0000_s2193412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146175"/>
          <a:ext cx="7364412" cy="3194050"/>
        </p:xfrm>
        <a:graphic>
          <a:graphicData uri="http://schemas.openxmlformats.org/presentationml/2006/ole">
            <p:oleObj spid="_x0000_s2194434" name="Document" r:id="rId4" imgW="8724519" imgH="379154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58875" y="3084513"/>
          <a:ext cx="6534150" cy="1316037"/>
        </p:xfrm>
        <a:graphic>
          <a:graphicData uri="http://schemas.openxmlformats.org/presentationml/2006/ole">
            <p:oleObj spid="_x0000_s2194435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4175156"/>
          <a:ext cx="7132638" cy="3683000"/>
        </p:xfrm>
        <a:graphic>
          <a:graphicData uri="http://schemas.openxmlformats.org/presentationml/2006/ole">
            <p:oleObj spid="_x0000_s2194436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3150" y="1071546"/>
          <a:ext cx="7485063" cy="2987675"/>
        </p:xfrm>
        <a:graphic>
          <a:graphicData uri="http://schemas.openxmlformats.org/presentationml/2006/ole">
            <p:oleObj spid="_x0000_s2195458" name="Document" r:id="rId5" imgW="9142286" imgH="366428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42976" y="3643314"/>
          <a:ext cx="6827838" cy="1133475"/>
        </p:xfrm>
        <a:graphic>
          <a:graphicData uri="http://schemas.openxmlformats.org/presentationml/2006/ole">
            <p:oleObj spid="_x0000_s2195459" name="Document" r:id="rId6" imgW="7518694" imgH="125247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6175" y="4605372"/>
          <a:ext cx="6997700" cy="3681412"/>
        </p:xfrm>
        <a:graphic>
          <a:graphicData uri="http://schemas.openxmlformats.org/presentationml/2006/ole">
            <p:oleObj spid="_x0000_s2195460" name="Document" r:id="rId7" imgW="8044996" imgH="42373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7289" y="1109674"/>
          <a:ext cx="7400925" cy="3962400"/>
        </p:xfrm>
        <a:graphic>
          <a:graphicData uri="http://schemas.openxmlformats.org/presentationml/2006/ole">
            <p:oleObj spid="_x0000_s2196482" name="Document" r:id="rId5" imgW="8503619" imgH="455771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3009901"/>
          <a:ext cx="7010400" cy="561975"/>
        </p:xfrm>
        <a:graphic>
          <a:graphicData uri="http://schemas.openxmlformats.org/presentationml/2006/ole">
            <p:oleObj spid="_x0000_s2196483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1576" y="4143404"/>
          <a:ext cx="7315200" cy="3500438"/>
        </p:xfrm>
        <a:graphic>
          <a:graphicData uri="http://schemas.openxmlformats.org/presentationml/2006/ole">
            <p:oleObj spid="_x0000_s2196484" name="Document" r:id="rId7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1415" y="1071546"/>
          <a:ext cx="7559675" cy="3268663"/>
        </p:xfrm>
        <a:graphic>
          <a:graphicData uri="http://schemas.openxmlformats.org/presentationml/2006/ole">
            <p:oleObj spid="_x0000_s2197506" name="Document" r:id="rId3" imgW="8724519" imgH="378037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73150" y="3622686"/>
          <a:ext cx="6827838" cy="1377950"/>
        </p:xfrm>
        <a:graphic>
          <a:graphicData uri="http://schemas.openxmlformats.org/presentationml/2006/ole">
            <p:oleObj spid="_x0000_s2197507" name="Document" r:id="rId4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4429132"/>
          <a:ext cx="7132638" cy="3683000"/>
        </p:xfrm>
        <a:graphic>
          <a:graphicData uri="http://schemas.openxmlformats.org/presentationml/2006/ole">
            <p:oleObj spid="_x0000_s2197508" name="Document" r:id="rId5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13" y="1231900"/>
          <a:ext cx="7473950" cy="3230563"/>
        </p:xfrm>
        <a:graphic>
          <a:graphicData uri="http://schemas.openxmlformats.org/presentationml/2006/ole">
            <p:oleObj spid="_x0000_s2198530" name="Document" r:id="rId4" imgW="8724519" imgH="378541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96963" y="2998788"/>
          <a:ext cx="6632575" cy="1341437"/>
        </p:xfrm>
        <a:graphic>
          <a:graphicData uri="http://schemas.openxmlformats.org/presentationml/2006/ole">
            <p:oleObj spid="_x0000_s2198531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032280"/>
          <a:ext cx="7132638" cy="3683000"/>
        </p:xfrm>
        <a:graphic>
          <a:graphicData uri="http://schemas.openxmlformats.org/presentationml/2006/ole">
            <p:oleObj spid="_x0000_s2198532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146175"/>
          <a:ext cx="7364412" cy="3194050"/>
        </p:xfrm>
        <a:graphic>
          <a:graphicData uri="http://schemas.openxmlformats.org/presentationml/2006/ole">
            <p:oleObj spid="_x0000_s2199554" name="Document" r:id="rId4" imgW="8724519" imgH="379154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58875" y="3084513"/>
          <a:ext cx="6534150" cy="1316037"/>
        </p:xfrm>
        <a:graphic>
          <a:graphicData uri="http://schemas.openxmlformats.org/presentationml/2006/ole">
            <p:oleObj spid="_x0000_s2199555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318032"/>
          <a:ext cx="7132638" cy="3683000"/>
        </p:xfrm>
        <a:graphic>
          <a:graphicData uri="http://schemas.openxmlformats.org/presentationml/2006/ole">
            <p:oleObj spid="_x0000_s2199556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35082"/>
          <a:ext cx="7364412" cy="3194050"/>
        </p:xfrm>
        <a:graphic>
          <a:graphicData uri="http://schemas.openxmlformats.org/presentationml/2006/ole">
            <p:oleObj spid="_x0000_s2200578" name="Document" r:id="rId4" imgW="8724519" imgH="379623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58875" y="3084513"/>
          <a:ext cx="6534150" cy="1316037"/>
        </p:xfrm>
        <a:graphic>
          <a:graphicData uri="http://schemas.openxmlformats.org/presentationml/2006/ole">
            <p:oleObj spid="_x0000_s2200579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4175156"/>
          <a:ext cx="7132638" cy="3683000"/>
        </p:xfrm>
        <a:graphic>
          <a:graphicData uri="http://schemas.openxmlformats.org/presentationml/2006/ole">
            <p:oleObj spid="_x0000_s2200580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5240" y="1163644"/>
          <a:ext cx="7364412" cy="3194050"/>
        </p:xfrm>
        <a:graphic>
          <a:graphicData uri="http://schemas.openxmlformats.org/presentationml/2006/ole">
            <p:oleObj spid="_x0000_s2201602" name="Document" r:id="rId4" imgW="8724519" imgH="379623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58875" y="3084513"/>
          <a:ext cx="6437313" cy="1304925"/>
        </p:xfrm>
        <a:graphic>
          <a:graphicData uri="http://schemas.openxmlformats.org/presentationml/2006/ole">
            <p:oleObj spid="_x0000_s2201603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318032"/>
          <a:ext cx="7132638" cy="3683000"/>
        </p:xfrm>
        <a:graphic>
          <a:graphicData uri="http://schemas.openxmlformats.org/presentationml/2006/ole">
            <p:oleObj spid="_x0000_s2201604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09661" y="4554551"/>
          <a:ext cx="6948487" cy="731837"/>
        </p:xfrm>
        <a:graphic>
          <a:graphicData uri="http://schemas.openxmlformats.org/presentationml/2006/ole">
            <p:oleObj spid="_x0000_s63494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73190" y="993784"/>
          <a:ext cx="7327900" cy="3792538"/>
        </p:xfrm>
        <a:graphic>
          <a:graphicData uri="http://schemas.openxmlformats.org/presentationml/2006/ole">
            <p:oleObj spid="_x0000_s63496" name="Document" r:id="rId6" imgW="8088194" imgH="4171781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3500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25" y="1142984"/>
          <a:ext cx="7253288" cy="3157538"/>
        </p:xfrm>
        <a:graphic>
          <a:graphicData uri="http://schemas.openxmlformats.org/presentationml/2006/ole">
            <p:oleObj spid="_x0000_s2202626" name="Document" r:id="rId4" imgW="8724519" imgH="380128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58875" y="3084513"/>
          <a:ext cx="6437313" cy="1304925"/>
        </p:xfrm>
        <a:graphic>
          <a:graphicData uri="http://schemas.openxmlformats.org/presentationml/2006/ole">
            <p:oleObj spid="_x0000_s2202627" name="Document" r:id="rId5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38" y="4175156"/>
          <a:ext cx="7132638" cy="3683000"/>
        </p:xfrm>
        <a:graphic>
          <a:graphicData uri="http://schemas.openxmlformats.org/presentationml/2006/ole">
            <p:oleObj spid="_x0000_s2202628" name="Document" r:id="rId6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57224" y="1304951"/>
          <a:ext cx="7815262" cy="5767387"/>
        </p:xfrm>
        <a:graphic>
          <a:graphicData uri="http://schemas.openxmlformats.org/presentationml/2006/ole">
            <p:oleObj spid="_x0000_s2203650" name="Document" r:id="rId3" imgW="8885724" imgH="653832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77904" y="2301877"/>
          <a:ext cx="2279650" cy="1412875"/>
        </p:xfrm>
        <a:graphic>
          <a:graphicData uri="http://schemas.openxmlformats.org/presentationml/2006/ole">
            <p:oleObj spid="_x0000_s220365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187442" y="2608263"/>
          <a:ext cx="2170112" cy="963613"/>
        </p:xfrm>
        <a:graphic>
          <a:graphicData uri="http://schemas.openxmlformats.org/presentationml/2006/ole">
            <p:oleObj spid="_x0000_s2203652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5429256" y="3357562"/>
          <a:ext cx="2146300" cy="950913"/>
        </p:xfrm>
        <a:graphic>
          <a:graphicData uri="http://schemas.openxmlformats.org/presentationml/2006/ole">
            <p:oleObj spid="_x0000_s2203653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643306" y="4857760"/>
          <a:ext cx="2146300" cy="950912"/>
        </p:xfrm>
        <a:graphic>
          <a:graphicData uri="http://schemas.openxmlformats.org/presentationml/2006/ole">
            <p:oleObj spid="_x0000_s2203654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4640278" y="3000372"/>
          <a:ext cx="2146300" cy="950912"/>
        </p:xfrm>
        <a:graphic>
          <a:graphicData uri="http://schemas.openxmlformats.org/presentationml/2006/ole">
            <p:oleObj spid="_x0000_s2203655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6929454" y="5907112"/>
          <a:ext cx="2144713" cy="950912"/>
        </p:xfrm>
        <a:graphic>
          <a:graphicData uri="http://schemas.openxmlformats.org/presentationml/2006/ole">
            <p:oleObj spid="_x0000_s2203656" name="Document" r:id="rId10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000100" y="1071546"/>
          <a:ext cx="7620000" cy="4926013"/>
        </p:xfrm>
        <a:graphic>
          <a:graphicData uri="http://schemas.openxmlformats.org/presentationml/2006/ole">
            <p:oleObj spid="_x0000_s2204674" name="Document" r:id="rId3" imgW="8408223" imgH="54195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5143504" y="2109785"/>
          <a:ext cx="3670300" cy="962025"/>
        </p:xfrm>
        <a:graphic>
          <a:graphicData uri="http://schemas.openxmlformats.org/presentationml/2006/ole">
            <p:oleObj spid="_x0000_s2204675" name="Document" r:id="rId5" imgW="3206583" imgH="836610" progId="Word.Document.8">
              <p:embed/>
            </p:oleObj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5143504" y="2824165"/>
          <a:ext cx="2706688" cy="962025"/>
        </p:xfrm>
        <a:graphic>
          <a:graphicData uri="http://schemas.openxmlformats.org/presentationml/2006/ole">
            <p:oleObj spid="_x0000_s2204676" name="Document" r:id="rId6" imgW="2298333" imgH="824011" progId="Word.Document.8">
              <p:embed/>
            </p:oleObj>
          </a:graphicData>
        </a:graphic>
      </p:graphicFrame>
      <p:graphicFrame>
        <p:nvGraphicFramePr>
          <p:cNvPr id="202767" name="Object 6"/>
          <p:cNvGraphicFramePr>
            <a:graphicFrameLocks noChangeAspect="1"/>
          </p:cNvGraphicFramePr>
          <p:nvPr/>
        </p:nvGraphicFramePr>
        <p:xfrm>
          <a:off x="2151064" y="5110181"/>
          <a:ext cx="2706688" cy="962025"/>
        </p:xfrm>
        <a:graphic>
          <a:graphicData uri="http://schemas.openxmlformats.org/presentationml/2006/ole">
            <p:oleObj spid="_x0000_s2204677" name="Document" r:id="rId7" imgW="2298333" imgH="824011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5222898" y="5110181"/>
          <a:ext cx="2706688" cy="962025"/>
        </p:xfrm>
        <a:graphic>
          <a:graphicData uri="http://schemas.openxmlformats.org/presentationml/2006/ole">
            <p:oleObj spid="_x0000_s2204678" name="Document" r:id="rId8" imgW="2298333" imgH="8240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5286380" y="2428868"/>
          <a:ext cx="2706688" cy="962025"/>
        </p:xfrm>
        <a:graphic>
          <a:graphicData uri="http://schemas.openxmlformats.org/presentationml/2006/ole">
            <p:oleObj spid="_x0000_s2204679" name="Document" r:id="rId9" imgW="2298333" imgH="8240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646113" y="3633788"/>
          <a:ext cx="6729412" cy="1487487"/>
        </p:xfrm>
        <a:graphic>
          <a:graphicData uri="http://schemas.openxmlformats.org/presentationml/2006/ole">
            <p:oleObj spid="_x0000_s220569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142976" y="2193926"/>
          <a:ext cx="7058025" cy="1377950"/>
        </p:xfrm>
        <a:graphic>
          <a:graphicData uri="http://schemas.openxmlformats.org/presentationml/2006/ole">
            <p:oleObj spid="_x0000_s2205699" name="Document" r:id="rId4" imgW="7881201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146175" y="4741892"/>
          <a:ext cx="7107238" cy="2901950"/>
        </p:xfrm>
        <a:graphic>
          <a:graphicData uri="http://schemas.openxmlformats.org/presentationml/2006/ole">
            <p:oleObj spid="_x0000_s2205700" name="Document" r:id="rId5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924675" cy="1401762"/>
        </p:xfrm>
        <a:graphic>
          <a:graphicData uri="http://schemas.openxmlformats.org/presentationml/2006/ole">
            <p:oleObj spid="_x0000_s220672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071538" y="1142984"/>
          <a:ext cx="7143750" cy="2268538"/>
        </p:xfrm>
        <a:graphic>
          <a:graphicData uri="http://schemas.openxmlformats.org/presentationml/2006/ole">
            <p:oleObj spid="_x0000_s2206723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65623"/>
          <a:ext cx="6926263" cy="2549525"/>
        </p:xfrm>
        <a:graphic>
          <a:graphicData uri="http://schemas.openxmlformats.org/presentationml/2006/ole">
            <p:oleObj spid="_x0000_s2206724" name="Document" r:id="rId5" imgW="7534534" imgH="297187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714620"/>
          <a:ext cx="7010400" cy="1439863"/>
        </p:xfrm>
        <a:graphic>
          <a:graphicData uri="http://schemas.openxmlformats.org/presentationml/2006/ole">
            <p:oleObj spid="_x0000_s2207746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74725" y="1362084"/>
          <a:ext cx="7437438" cy="3352800"/>
        </p:xfrm>
        <a:graphic>
          <a:graphicData uri="http://schemas.openxmlformats.org/presentationml/2006/ole">
            <p:oleObj spid="_x0000_s2207747" name="Document" r:id="rId4" imgW="8429462" imgH="3809972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31916" y="4095750"/>
          <a:ext cx="7583488" cy="2305050"/>
        </p:xfrm>
        <a:graphic>
          <a:graphicData uri="http://schemas.openxmlformats.org/presentationml/2006/ole">
            <p:oleObj spid="_x0000_s2207748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73187" y="1897065"/>
          <a:ext cx="6899275" cy="1889125"/>
        </p:xfrm>
        <a:graphic>
          <a:graphicData uri="http://schemas.openxmlformats.org/presentationml/2006/ole">
            <p:oleObj spid="_x0000_s2208770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73121" y="3498858"/>
          <a:ext cx="6827837" cy="1073150"/>
        </p:xfrm>
        <a:graphic>
          <a:graphicData uri="http://schemas.openxmlformats.org/presentationml/2006/ole">
            <p:oleObj spid="_x0000_s2208771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4560913"/>
          <a:ext cx="7302500" cy="2511425"/>
        </p:xfrm>
        <a:graphic>
          <a:graphicData uri="http://schemas.openxmlformats.org/presentationml/2006/ole">
            <p:oleObj spid="_x0000_s2208772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142984"/>
          <a:ext cx="7291387" cy="3157537"/>
        </p:xfrm>
        <a:graphic>
          <a:graphicData uri="http://schemas.openxmlformats.org/presentationml/2006/ole">
            <p:oleObj spid="_x0000_s2209794" name="Document" r:id="rId3" imgW="8413623" imgH="362744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3357562"/>
          <a:ext cx="6826250" cy="1073150"/>
        </p:xfrm>
        <a:graphic>
          <a:graphicData uri="http://schemas.openxmlformats.org/presentationml/2006/ole">
            <p:oleObj spid="_x0000_s220979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22402" y="4429132"/>
          <a:ext cx="7278688" cy="2608263"/>
        </p:xfrm>
        <a:graphic>
          <a:graphicData uri="http://schemas.openxmlformats.org/presentationml/2006/ole">
            <p:oleObj spid="_x0000_s2209796" name="Document" r:id="rId6" imgW="8406423" imgH="29974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44640" y="1320807"/>
          <a:ext cx="7156450" cy="3108325"/>
        </p:xfrm>
        <a:graphic>
          <a:graphicData uri="http://schemas.openxmlformats.org/presentationml/2006/ole">
            <p:oleObj spid="_x0000_s2210818" name="Document" r:id="rId3" imgW="8357105" imgH="362744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57224" y="3143248"/>
          <a:ext cx="6826250" cy="1073150"/>
        </p:xfrm>
        <a:graphic>
          <a:graphicData uri="http://schemas.openxmlformats.org/presentationml/2006/ole">
            <p:oleObj spid="_x0000_s221081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65250" y="4498975"/>
          <a:ext cx="7192963" cy="2182813"/>
        </p:xfrm>
        <a:graphic>
          <a:graphicData uri="http://schemas.openxmlformats.org/presentationml/2006/ole">
            <p:oleObj spid="_x0000_s2210820" name="Document" r:id="rId6" imgW="8399583" imgH="2549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1140" y="1858968"/>
          <a:ext cx="7291388" cy="2427288"/>
        </p:xfrm>
        <a:graphic>
          <a:graphicData uri="http://schemas.openxmlformats.org/presentationml/2006/ole">
            <p:oleObj spid="_x0000_s2211842" name="Document" r:id="rId3" imgW="8421182" imgH="27875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1050" y="3743325"/>
          <a:ext cx="6961188" cy="1036638"/>
        </p:xfrm>
        <a:graphic>
          <a:graphicData uri="http://schemas.openxmlformats.org/presentationml/2006/ole">
            <p:oleObj spid="_x0000_s2211843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54162" y="4714884"/>
          <a:ext cx="6718300" cy="2901950"/>
        </p:xfrm>
        <a:graphic>
          <a:graphicData uri="http://schemas.openxmlformats.org/presentationml/2006/ole">
            <p:oleObj spid="_x0000_s2211844" name="Document" r:id="rId6" imgW="7954999" imgH="3446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>
              <a:lnSpc>
                <a:spcPts val="3500"/>
              </a:lnSpc>
            </a:pPr>
            <a:endParaRPr lang="zh-CN" altLang="en-US" sz="1800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4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4102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104" name="WordArt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357290" y="1468451"/>
          <a:ext cx="6753225" cy="3889375"/>
        </p:xfrm>
        <a:graphic>
          <a:graphicData uri="http://schemas.openxmlformats.org/presentationml/2006/ole">
            <p:oleObj spid="_x0000_s2115588" name="Document" r:id="rId5" imgW="7345540" imgH="4220022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73202" y="1284288"/>
          <a:ext cx="7156450" cy="2144712"/>
        </p:xfrm>
        <a:graphic>
          <a:graphicData uri="http://schemas.openxmlformats.org/presentationml/2006/ole">
            <p:oleObj spid="_x0000_s2212866" name="Document" r:id="rId4" imgW="8603975" imgH="2583459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09633" y="3214686"/>
          <a:ext cx="6791325" cy="815975"/>
        </p:xfrm>
        <a:graphic>
          <a:graphicData uri="http://schemas.openxmlformats.org/presentationml/2006/ole">
            <p:oleObj spid="_x0000_s2212867" name="Document" r:id="rId5" imgW="7585292" imgH="925582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85902" y="4500570"/>
          <a:ext cx="7143750" cy="2682875"/>
        </p:xfrm>
        <a:graphic>
          <a:graphicData uri="http://schemas.openxmlformats.org/presentationml/2006/ole">
            <p:oleObj spid="_x0000_s2212868" name="Document" r:id="rId6" imgW="8864134" imgH="33434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复数的有关概念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020788" y="1933599"/>
          <a:ext cx="7265988" cy="4852987"/>
        </p:xfrm>
        <a:graphic>
          <a:graphicData uri="http://schemas.openxmlformats.org/presentationml/2006/ole">
            <p:oleObj spid="_x0000_s2213890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2550" y="1500188"/>
          <a:ext cx="6754813" cy="3048000"/>
        </p:xfrm>
        <a:graphic>
          <a:graphicData uri="http://schemas.openxmlformats.org/presentationml/2006/ole">
            <p:oleObj spid="_x0000_s2214914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523991"/>
          <a:ext cx="6899275" cy="547687"/>
        </p:xfrm>
        <a:graphic>
          <a:graphicData uri="http://schemas.openxmlformats.org/presentationml/2006/ole">
            <p:oleObj spid="_x0000_s2215938" name="Document" r:id="rId4" imgW="7493855" imgH="604815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47750" y="2252689"/>
          <a:ext cx="7340600" cy="4962525"/>
        </p:xfrm>
        <a:graphic>
          <a:graphicData uri="http://schemas.openxmlformats.org/presentationml/2006/ole">
            <p:oleObj spid="_x0000_s2215939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397020"/>
          <a:ext cx="7058025" cy="4889500"/>
        </p:xfrm>
        <a:graphic>
          <a:graphicData uri="http://schemas.openxmlformats.org/presentationml/2006/ole">
            <p:oleObj spid="_x0000_s2216962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92226" y="1014431"/>
          <a:ext cx="7265988" cy="4986337"/>
        </p:xfrm>
        <a:graphic>
          <a:graphicData uri="http://schemas.openxmlformats.org/presentationml/2006/ole">
            <p:oleObj spid="_x0000_s2217986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0125" y="5291138"/>
          <a:ext cx="6656388" cy="1085850"/>
        </p:xfrm>
        <a:graphic>
          <a:graphicData uri="http://schemas.openxmlformats.org/presentationml/2006/ole">
            <p:oleObj spid="_x0000_s2217987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2976" y="1071546"/>
          <a:ext cx="7254875" cy="5448300"/>
        </p:xfrm>
        <a:graphic>
          <a:graphicData uri="http://schemas.openxmlformats.org/presentationml/2006/ole">
            <p:oleObj spid="_x0000_s2219010" name="Document" r:id="rId4" imgW="7666649" imgH="57532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复数的几何意义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85850" y="1857364"/>
          <a:ext cx="7315200" cy="5254625"/>
        </p:xfrm>
        <a:graphic>
          <a:graphicData uri="http://schemas.openxmlformats.org/presentationml/2006/ole">
            <p:oleObj spid="_x0000_s2220034" name="Document" r:id="rId3" imgW="8168831" imgH="58771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277935"/>
          <a:ext cx="7205663" cy="1865313"/>
        </p:xfrm>
        <a:graphic>
          <a:graphicData uri="http://schemas.openxmlformats.org/presentationml/2006/ole">
            <p:oleObj spid="_x0000_s2221058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42976" y="3929066"/>
          <a:ext cx="6656388" cy="1085850"/>
        </p:xfrm>
        <a:graphic>
          <a:graphicData uri="http://schemas.openxmlformats.org/presentationml/2006/ole">
            <p:oleObj spid="_x0000_s2221059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714488"/>
          <a:ext cx="7461250" cy="4524375"/>
        </p:xfrm>
        <a:graphic>
          <a:graphicData uri="http://schemas.openxmlformats.org/presentationml/2006/ole">
            <p:oleObj spid="_x0000_s2222082" name="Document" r:id="rId4" imgW="8334065" imgH="5057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57224" y="2633664"/>
          <a:ext cx="7169150" cy="938212"/>
        </p:xfrm>
        <a:graphic>
          <a:graphicData uri="http://schemas.openxmlformats.org/presentationml/2006/ole">
            <p:oleObj spid="_x0000_s64518" name="Document" r:id="rId3" imgW="7580252" imgH="99074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09663" y="1219200"/>
          <a:ext cx="7302500" cy="1865313"/>
        </p:xfrm>
        <a:graphic>
          <a:graphicData uri="http://schemas.openxmlformats.org/presentationml/2006/ole">
            <p:oleObj spid="_x0000_s64520" name="Document" r:id="rId5" imgW="7927640" imgH="2035129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63" y="3897328"/>
          <a:ext cx="6632575" cy="1817688"/>
        </p:xfrm>
        <a:graphic>
          <a:graphicData uri="http://schemas.openxmlformats.org/presentationml/2006/ole">
            <p:oleObj spid="_x0000_s64521" name="Document" r:id="rId6" imgW="7309902" imgH="2002008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1785926"/>
          <a:ext cx="7242175" cy="2803525"/>
        </p:xfrm>
        <a:graphic>
          <a:graphicData uri="http://schemas.openxmlformats.org/presentationml/2006/ole">
            <p:oleObj spid="_x0000_s2223106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14452" y="1019199"/>
          <a:ext cx="7315200" cy="5838825"/>
        </p:xfrm>
        <a:graphic>
          <a:graphicData uri="http://schemas.openxmlformats.org/presentationml/2006/ole">
            <p:oleObj spid="_x0000_s2224130" name="Document" r:id="rId3" imgW="7629210" imgH="60866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43000" y="5343546"/>
          <a:ext cx="6656388" cy="1085850"/>
        </p:xfrm>
        <a:graphic>
          <a:graphicData uri="http://schemas.openxmlformats.org/presentationml/2006/ole">
            <p:oleObj spid="_x0000_s2224131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1290665"/>
          <a:ext cx="7172325" cy="6138863"/>
        </p:xfrm>
        <a:graphic>
          <a:graphicData uri="http://schemas.openxmlformats.org/presentationml/2006/ole">
            <p:oleObj spid="_x0000_s2225154" name="Document" r:id="rId3" imgW="7609051" imgH="65121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复数的代数运算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1785926"/>
          <a:ext cx="7302500" cy="5619750"/>
        </p:xfrm>
        <a:graphic>
          <a:graphicData uri="http://schemas.openxmlformats.org/presentationml/2006/ole">
            <p:oleObj spid="_x0000_s2226178" name="Document" r:id="rId3" imgW="7926560" imgH="61010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33500" y="4741889"/>
          <a:ext cx="7010400" cy="2401887"/>
        </p:xfrm>
        <a:graphic>
          <a:graphicData uri="http://schemas.openxmlformats.org/presentationml/2006/ole">
            <p:oleObj spid="_x0000_s2226179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22363" y="2657475"/>
          <a:ext cx="7289800" cy="4121150"/>
        </p:xfrm>
        <a:graphic>
          <a:graphicData uri="http://schemas.openxmlformats.org/presentationml/2006/ole">
            <p:oleObj spid="_x0000_s2227202" name="Document" r:id="rId3" imgW="8512979" imgH="481835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6113" y="1357298"/>
          <a:ext cx="6656387" cy="1085850"/>
        </p:xfrm>
        <a:graphic>
          <a:graphicData uri="http://schemas.openxmlformats.org/presentationml/2006/ole">
            <p:oleObj spid="_x0000_s2227203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1435120"/>
          <a:ext cx="6950075" cy="4851400"/>
        </p:xfrm>
        <a:graphic>
          <a:graphicData uri="http://schemas.openxmlformats.org/presentationml/2006/ole">
            <p:oleObj spid="_x0000_s2228226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1538" y="1142984"/>
          <a:ext cx="7340600" cy="5048250"/>
        </p:xfrm>
        <a:graphic>
          <a:graphicData uri="http://schemas.openxmlformats.org/presentationml/2006/ole">
            <p:oleObj spid="_x0000_s2229250" name="Document" r:id="rId3" imgW="7749086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2620963"/>
          <a:ext cx="7339012" cy="3170237"/>
        </p:xfrm>
        <a:graphic>
          <a:graphicData uri="http://schemas.openxmlformats.org/presentationml/2006/ole">
            <p:oleObj spid="_x0000_s2230274" name="Document" r:id="rId4" imgW="9252754" imgH="400641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73133" y="1628770"/>
          <a:ext cx="6656387" cy="1085850"/>
        </p:xfrm>
        <a:graphic>
          <a:graphicData uri="http://schemas.openxmlformats.org/presentationml/2006/ole">
            <p:oleObj spid="_x0000_s2230275" name="Document" r:id="rId5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12.</a:t>
            </a:r>
            <a:r>
              <a:rPr lang="zh-CN" altLang="en-US" sz="2400" b="1" dirty="0" smtClean="0"/>
              <a:t>方程思想在复数中的运用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27100" y="1639911"/>
          <a:ext cx="7570788" cy="5218113"/>
        </p:xfrm>
        <a:graphic>
          <a:graphicData uri="http://schemas.openxmlformats.org/presentationml/2006/ole">
            <p:oleObj spid="_x0000_s2231298" name="Document" r:id="rId3" imgW="8833908" imgH="6096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071538" y="1341435"/>
          <a:ext cx="7169150" cy="1730375"/>
        </p:xfrm>
        <a:graphic>
          <a:graphicData uri="http://schemas.openxmlformats.org/presentationml/2006/ole">
            <p:oleObj spid="_x0000_s2232322" name="Document" r:id="rId4" imgW="8495340" imgH="2060690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00034" y="2954344"/>
          <a:ext cx="6924675" cy="1403350"/>
        </p:xfrm>
        <a:graphic>
          <a:graphicData uri="http://schemas.openxmlformats.org/presentationml/2006/ole">
            <p:oleObj spid="_x0000_s2232323" name="Document" r:id="rId5" imgW="7626690" imgH="1549478" progId="Word.Document.8">
              <p:embed/>
            </p:oleObj>
          </a:graphicData>
        </a:graphic>
      </p:graphicFrame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4738" y="4195816"/>
          <a:ext cx="7497762" cy="6948488"/>
        </p:xfrm>
        <a:graphic>
          <a:graphicData uri="http://schemas.openxmlformats.org/presentationml/2006/ole">
            <p:oleObj spid="_x0000_s2232324" name="Document" r:id="rId6" imgW="8743590" imgH="81444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74777" y="1785926"/>
          <a:ext cx="7254875" cy="2463800"/>
        </p:xfrm>
        <a:graphic>
          <a:graphicData uri="http://schemas.openxmlformats.org/presentationml/2006/ole">
            <p:oleObj spid="_x0000_s65544" name="Document" r:id="rId3" imgW="8102954" imgH="2749747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571472" y="4043372"/>
          <a:ext cx="7046912" cy="742950"/>
        </p:xfrm>
        <a:graphic>
          <a:graphicData uri="http://schemas.openxmlformats.org/presentationml/2006/ole">
            <p:oleObj spid="_x0000_s65542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5549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073150" y="4986360"/>
          <a:ext cx="7278688" cy="1657350"/>
        </p:xfrm>
        <a:graphic>
          <a:graphicData uri="http://schemas.openxmlformats.org/presentationml/2006/ole">
            <p:oleObj spid="_x0000_s65545" name="Document" r:id="rId7" imgW="8250908" imgH="1890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17648"/>
          <a:ext cx="7205663" cy="3511550"/>
        </p:xfrm>
        <a:graphic>
          <a:graphicData uri="http://schemas.openxmlformats.org/presentationml/2006/ole">
            <p:oleObj spid="_x0000_s2233346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125565" y="1000108"/>
          <a:ext cx="7304087" cy="7620000"/>
        </p:xfrm>
        <a:graphic>
          <a:graphicData uri="http://schemas.openxmlformats.org/presentationml/2006/ole">
            <p:oleObj spid="_x0000_s2234370" name="Document" r:id="rId3" imgW="8163431" imgH="8507726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6175" y="2189190"/>
          <a:ext cx="7278688" cy="5168900"/>
        </p:xfrm>
        <a:graphic>
          <a:graphicData uri="http://schemas.openxmlformats.org/presentationml/2006/ole">
            <p:oleObj spid="_x0000_s2235394" name="Document" r:id="rId3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642910" y="1239832"/>
          <a:ext cx="6924675" cy="1403350"/>
        </p:xfrm>
        <a:graphic>
          <a:graphicData uri="http://schemas.openxmlformats.org/presentationml/2006/ole">
            <p:oleObj spid="_x0000_s2235395" name="Document" r:id="rId5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6175" y="2655906"/>
          <a:ext cx="7107238" cy="3487738"/>
        </p:xfrm>
        <a:graphic>
          <a:graphicData uri="http://schemas.openxmlformats.org/presentationml/2006/ole">
            <p:oleObj spid="_x0000_s2236418" name="Document" r:id="rId3" imgW="8556177" imgH="419914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69988" y="1660525"/>
          <a:ext cx="7181850" cy="1768475"/>
        </p:xfrm>
        <a:graphic>
          <a:graphicData uri="http://schemas.openxmlformats.org/presentationml/2006/ole">
            <p:oleObj spid="_x0000_s2236419" name="Document" r:id="rId4" imgW="8505419" imgH="2103531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004911" y="5026046"/>
          <a:ext cx="6924675" cy="1403350"/>
        </p:xfrm>
        <a:graphic>
          <a:graphicData uri="http://schemas.openxmlformats.org/presentationml/2006/ole">
            <p:oleObj spid="_x0000_s2236420" name="Document" r:id="rId5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46175" y="1370044"/>
          <a:ext cx="6986588" cy="6559550"/>
        </p:xfrm>
        <a:graphic>
          <a:graphicData uri="http://schemas.openxmlformats.org/presentationml/2006/ole">
            <p:oleObj spid="_x0000_s2237442" name="Document" r:id="rId3" imgW="9096587" imgH="8556129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182688"/>
          <a:ext cx="6937375" cy="3413125"/>
        </p:xfrm>
        <a:graphic>
          <a:graphicData uri="http://schemas.openxmlformats.org/presentationml/2006/ole">
            <p:oleObj spid="_x0000_s2238466" name="Document" r:id="rId3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47787" y="4500570"/>
          <a:ext cx="6924675" cy="1403350"/>
        </p:xfrm>
        <a:graphic>
          <a:graphicData uri="http://schemas.openxmlformats.org/presentationml/2006/ole">
            <p:oleObj spid="_x0000_s2238467" name="Document" r:id="rId4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1168419"/>
          <a:ext cx="7388225" cy="5046663"/>
        </p:xfrm>
        <a:graphic>
          <a:graphicData uri="http://schemas.openxmlformats.org/presentationml/2006/ole">
            <p:oleObj spid="_x0000_s2239490" name="Document" r:id="rId3" imgW="8501099" imgH="581198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142984"/>
          <a:ext cx="6937375" cy="3413125"/>
        </p:xfrm>
        <a:graphic>
          <a:graphicData uri="http://schemas.openxmlformats.org/presentationml/2006/ole">
            <p:oleObj spid="_x0000_s2240514" name="Document" r:id="rId3" imgW="8093954" imgH="3989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47787" y="4500570"/>
          <a:ext cx="6924675" cy="1403350"/>
        </p:xfrm>
        <a:graphic>
          <a:graphicData uri="http://schemas.openxmlformats.org/presentationml/2006/ole">
            <p:oleObj spid="_x0000_s2240515" name="Document" r:id="rId4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93840" y="1239857"/>
          <a:ext cx="7278688" cy="4975225"/>
        </p:xfrm>
        <a:graphic>
          <a:graphicData uri="http://schemas.openxmlformats.org/presentationml/2006/ole">
            <p:oleObj spid="_x0000_s2241538" name="Document" r:id="rId3" imgW="8501099" imgH="581198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数系的扩充与复数的引入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216023"/>
          <a:ext cx="7192963" cy="1998663"/>
        </p:xfrm>
        <a:graphic>
          <a:graphicData uri="http://schemas.openxmlformats.org/presentationml/2006/ole">
            <p:oleObj spid="_x0000_s364547" name="Document" r:id="rId3" imgW="7394859" imgH="2066810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36620" y="2948000"/>
          <a:ext cx="6692900" cy="2195512"/>
        </p:xfrm>
        <a:graphic>
          <a:graphicData uri="http://schemas.openxmlformats.org/presentationml/2006/ole">
            <p:oleObj spid="_x0000_s364548" name="Document" r:id="rId4" imgW="7813884" imgH="25621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4554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66850" y="3925888"/>
          <a:ext cx="6877050" cy="1951037"/>
        </p:xfrm>
        <a:graphic>
          <a:graphicData uri="http://schemas.openxmlformats.org/presentationml/2006/ole">
            <p:oleObj spid="_x0000_s364549" name="Document" r:id="rId7" imgW="7679968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65251" y="1071546"/>
          <a:ext cx="7192963" cy="3462338"/>
        </p:xfrm>
        <a:graphic>
          <a:graphicData uri="http://schemas.openxmlformats.org/presentationml/2006/ole">
            <p:oleObj spid="_x0000_s1421314" name="Document" r:id="rId3" imgW="7393779" imgH="3559046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36620" y="3663967"/>
          <a:ext cx="6692900" cy="2193925"/>
        </p:xfrm>
        <a:graphic>
          <a:graphicData uri="http://schemas.openxmlformats.org/presentationml/2006/ole">
            <p:oleObj spid="_x0000_s1421315" name="Document" r:id="rId4" imgW="7813884" imgH="25621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9200" y="4479946"/>
          <a:ext cx="6877050" cy="1949450"/>
        </p:xfrm>
        <a:graphic>
          <a:graphicData uri="http://schemas.openxmlformats.org/presentationml/2006/ole">
            <p:oleObj spid="_x0000_s1421316" name="Document" r:id="rId7" imgW="7679968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928662" y="1500174"/>
          <a:ext cx="7705725" cy="5192712"/>
        </p:xfrm>
        <a:graphic>
          <a:graphicData uri="http://schemas.openxmlformats.org/presentationml/2006/ole">
            <p:oleObj spid="_x0000_s366595" name="Document" r:id="rId3" imgW="7922600" imgH="534936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6603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88998" y="2214554"/>
          <a:ext cx="7169150" cy="1146175"/>
        </p:xfrm>
        <a:graphic>
          <a:graphicData uri="http://schemas.openxmlformats.org/presentationml/2006/ole">
            <p:oleObj spid="_x0000_s2116611" name="Document" r:id="rId5" imgW="7577012" imgH="121430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47802" y="3571876"/>
          <a:ext cx="7181850" cy="1730375"/>
        </p:xfrm>
        <a:graphic>
          <a:graphicData uri="http://schemas.openxmlformats.org/presentationml/2006/ole">
            <p:oleObj spid="_x0000_s2116612" name="Document" r:id="rId6" imgW="8257748" imgH="20020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071538" y="1071546"/>
          <a:ext cx="7497763" cy="4303713"/>
        </p:xfrm>
        <a:graphic>
          <a:graphicData uri="http://schemas.openxmlformats.org/presentationml/2006/ole">
            <p:oleObj spid="_x0000_s1422338" name="Document" r:id="rId3" imgW="7707328" imgH="442378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60436" y="2282825"/>
          <a:ext cx="7169150" cy="1146175"/>
        </p:xfrm>
        <a:graphic>
          <a:graphicData uri="http://schemas.openxmlformats.org/presentationml/2006/ole">
            <p:oleObj spid="_x0000_s2117635" name="Document" r:id="rId5" imgW="7577012" imgH="121430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19240" y="3643314"/>
          <a:ext cx="7181850" cy="1730375"/>
        </p:xfrm>
        <a:graphic>
          <a:graphicData uri="http://schemas.openxmlformats.org/presentationml/2006/ole">
            <p:oleObj spid="_x0000_s2117636" name="Document" r:id="rId6" imgW="8257748" imgH="20020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785794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平面向量的基本概念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1071538" y="1619280"/>
          <a:ext cx="7364413" cy="6096000"/>
        </p:xfrm>
        <a:graphic>
          <a:graphicData uri="http://schemas.openxmlformats.org/presentationml/2006/ole">
            <p:oleObj spid="_x0000_s70663" name="Document" r:id="rId3" imgW="8344145" imgH="69121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</a:rPr>
              <a:t>  </a:t>
            </a:r>
            <a:r>
              <a:rPr lang="en-US" altLang="zh-CN" sz="2400" b="1" dirty="0" smtClean="0">
                <a:solidFill>
                  <a:schemeClr val="hlink"/>
                </a:solidFill>
                <a:latin typeface="宋体" pitchFamily="2" charset="-122"/>
                <a:hlinkClick r:id="rId2" action="ppaction://hlinksldjump"/>
              </a:rPr>
              <a:t>第24讲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rId2" action="ppaction://hlinksldjump"/>
              </a:rPr>
              <a:t>　</a:t>
            </a:r>
            <a:r>
              <a:rPr lang="zh-CN" altLang="en-US" sz="2400" b="1" dirty="0" smtClean="0">
                <a:solidFill>
                  <a:schemeClr val="hlink"/>
                </a:solidFill>
                <a:latin typeface="宋体" pitchFamily="2" charset="-122"/>
              </a:rPr>
              <a:t>平面向量的概念及其线性运算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en-US" altLang="zh-CN" sz="2400" b="1" dirty="0" smtClean="0">
                <a:solidFill>
                  <a:schemeClr val="hlink"/>
                </a:solidFill>
                <a:latin typeface="宋体" pitchFamily="2" charset="-122"/>
                <a:hlinkClick r:id="rId3" action="ppaction://hlinksldjump"/>
              </a:rPr>
              <a:t>第25讲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rId3" action="ppaction://hlinksldjump"/>
              </a:rPr>
              <a:t>　</a:t>
            </a:r>
            <a:r>
              <a:rPr lang="zh-CN" altLang="en-US" sz="2400" b="1" dirty="0" smtClean="0">
                <a:solidFill>
                  <a:schemeClr val="hlink"/>
                </a:solidFill>
                <a:latin typeface="宋体" pitchFamily="2" charset="-122"/>
              </a:rPr>
              <a:t>平面向量基本定理及坐标表示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en-US" altLang="zh-CN" sz="2400" b="1" dirty="0" smtClean="0">
                <a:solidFill>
                  <a:schemeClr val="hlink"/>
                </a:solidFill>
                <a:latin typeface="宋体" pitchFamily="2" charset="-122"/>
                <a:hlinkClick r:id="rId4" action="ppaction://hlinksldjump"/>
              </a:rPr>
              <a:t>第26讲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rId4" action="ppaction://hlinksldjump"/>
              </a:rPr>
              <a:t>　</a:t>
            </a:r>
            <a:r>
              <a:rPr lang="zh-CN" altLang="en-US" sz="2400" b="1" dirty="0" smtClean="0">
                <a:solidFill>
                  <a:schemeClr val="hlink"/>
                </a:solidFill>
                <a:latin typeface="宋体" pitchFamily="2" charset="-122"/>
              </a:rPr>
              <a:t>平面向量的数量积与平面向量应用举例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</a:rPr>
              <a:t>　</a:t>
            </a:r>
            <a:r>
              <a:rPr lang="en-US" altLang="zh-CN" sz="2400" b="1" dirty="0" smtClean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第27讲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　</a:t>
            </a:r>
            <a:r>
              <a:rPr lang="zh-CN" altLang="en-US" sz="2400" b="1" dirty="0" smtClean="0">
                <a:solidFill>
                  <a:schemeClr val="hlink"/>
                </a:solidFill>
                <a:latin typeface="宋体" pitchFamily="2" charset="-122"/>
              </a:rPr>
              <a:t>数系的扩充与复数的引入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87450" y="3068638"/>
            <a:ext cx="7056438" cy="34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第四单元</a:t>
            </a: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</a:t>
            </a: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平面向量、数系的扩充与复数的引入</a:t>
            </a:r>
            <a:endParaRPr lang="zh-CN" altLang="en-US" sz="4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01764" y="1571612"/>
          <a:ext cx="7156450" cy="4718050"/>
        </p:xfrm>
        <a:graphic>
          <a:graphicData uri="http://schemas.openxmlformats.org/presentationml/2006/ole">
            <p:oleObj spid="_x0000_s495617" name="Document" r:id="rId3" imgW="7560813" imgH="4992961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85850" y="1852613"/>
          <a:ext cx="7388225" cy="4535487"/>
        </p:xfrm>
        <a:graphic>
          <a:graphicData uri="http://schemas.openxmlformats.org/presentationml/2006/ole">
            <p:oleObj spid="_x0000_s506882" name="Document" r:id="rId3" imgW="8133552" imgH="499764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63" y="1243003"/>
          <a:ext cx="7119937" cy="828675"/>
        </p:xfrm>
        <a:graphic>
          <a:graphicData uri="http://schemas.openxmlformats.org/presentationml/2006/ole">
            <p:oleObj spid="_x0000_s506883" name="Document" r:id="rId5" imgW="7626690" imgH="89534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14414" y="1571612"/>
          <a:ext cx="7156450" cy="4718050"/>
        </p:xfrm>
        <a:graphic>
          <a:graphicData uri="http://schemas.openxmlformats.org/presentationml/2006/ole">
            <p:oleObj spid="_x0000_s508930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49377" y="1096963"/>
          <a:ext cx="7351713" cy="4475162"/>
        </p:xfrm>
        <a:graphic>
          <a:graphicData uri="http://schemas.openxmlformats.org/presentationml/2006/ole">
            <p:oleObj spid="_x0000_s509954" name="Document" r:id="rId3" imgW="8362504" imgH="506604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163664" y="1357298"/>
          <a:ext cx="7265988" cy="4194175"/>
        </p:xfrm>
        <a:graphic>
          <a:graphicData uri="http://schemas.openxmlformats.org/presentationml/2006/ole">
            <p:oleObj spid="_x0000_s1423364" name="Document" r:id="rId5" imgW="8015477" imgH="46145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平面向量的线性运算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57224" y="1689128"/>
          <a:ext cx="7766050" cy="5668962"/>
        </p:xfrm>
        <a:graphic>
          <a:graphicData uri="http://schemas.openxmlformats.org/presentationml/2006/ole">
            <p:oleObj spid="_x0000_s512002" name="Document" r:id="rId3" imgW="8694293" imgH="633607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254126"/>
          <a:ext cx="7315200" cy="2389188"/>
        </p:xfrm>
        <a:graphic>
          <a:graphicData uri="http://schemas.openxmlformats.org/presentationml/2006/ole">
            <p:oleObj spid="_x0000_s513026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965224" y="3683007"/>
          <a:ext cx="7035800" cy="817563"/>
        </p:xfrm>
        <a:graphic>
          <a:graphicData uri="http://schemas.openxmlformats.org/presentationml/2006/ole">
            <p:oleObj spid="_x0000_s513027" name="Document" r:id="rId5" imgW="7645770" imgH="89678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01764" y="1071546"/>
          <a:ext cx="7156450" cy="5400675"/>
        </p:xfrm>
        <a:graphic>
          <a:graphicData uri="http://schemas.openxmlformats.org/presentationml/2006/ole">
            <p:oleObj spid="_x0000_s1424388" name="Document" r:id="rId5" imgW="7666649" imgH="57864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357298"/>
          <a:ext cx="7315200" cy="3717925"/>
        </p:xfrm>
        <a:graphic>
          <a:graphicData uri="http://schemas.openxmlformats.org/presentationml/2006/ole">
            <p:oleObj spid="_x0000_s606212" name="Document" r:id="rId5" imgW="7629210" imgH="38736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42976" y="1136671"/>
          <a:ext cx="7278688" cy="5364163"/>
        </p:xfrm>
        <a:graphic>
          <a:graphicData uri="http://schemas.openxmlformats.org/presentationml/2006/ole">
            <p:oleObj spid="_x0000_s515074" name="Document" r:id="rId3" imgW="7692928" imgH="566329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3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93546" name="Object 10"/>
          <p:cNvGraphicFramePr>
            <a:graphicFrameLocks noChangeAspect="1"/>
          </p:cNvGraphicFramePr>
          <p:nvPr/>
        </p:nvGraphicFramePr>
        <p:xfrm>
          <a:off x="901700" y="1457325"/>
          <a:ext cx="7486650" cy="5461000"/>
        </p:xfrm>
        <a:graphic>
          <a:graphicData uri="http://schemas.openxmlformats.org/presentationml/2006/ole">
            <p:oleObj spid="_x0000_s980994" name="Document" r:id="rId4" imgW="8175311" imgH="59595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1538" y="1357298"/>
          <a:ext cx="7546975" cy="5314950"/>
        </p:xfrm>
        <a:graphic>
          <a:graphicData uri="http://schemas.openxmlformats.org/presentationml/2006/ole">
            <p:oleObj spid="_x0000_s516099" name="Document" r:id="rId5" imgW="7869322" imgH="5547374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00034" y="1000108"/>
          <a:ext cx="7083425" cy="841375"/>
        </p:xfrm>
        <a:graphic>
          <a:graphicData uri="http://schemas.openxmlformats.org/presentationml/2006/ole">
            <p:oleObj spid="_x0000_s516100" name="Document" r:id="rId6" imgW="7483775" imgH="8967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共线向量定理及应用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1946302"/>
          <a:ext cx="7412037" cy="5340350"/>
        </p:xfrm>
        <a:graphic>
          <a:graphicData uri="http://schemas.openxmlformats.org/presentationml/2006/ole">
            <p:oleObj spid="_x0000_s663554" name="Document" r:id="rId3" imgW="9263549" imgH="673804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19200" y="1292233"/>
          <a:ext cx="7119938" cy="3279775"/>
        </p:xfrm>
        <a:graphic>
          <a:graphicData uri="http://schemas.openxmlformats.org/presentationml/2006/ole">
            <p:oleObj spid="_x0000_s675843" name="Document" r:id="rId5" imgW="7736486" imgH="35594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00034" y="1357298"/>
          <a:ext cx="7716837" cy="2120900"/>
        </p:xfrm>
        <a:graphic>
          <a:graphicData uri="http://schemas.openxmlformats.org/presentationml/2006/ole">
            <p:oleObj spid="_x0000_s664578" name="Document" r:id="rId5" imgW="8158752" imgH="2252575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1538" y="2143116"/>
          <a:ext cx="7437438" cy="6473825"/>
        </p:xfrm>
        <a:graphic>
          <a:graphicData uri="http://schemas.openxmlformats.org/presentationml/2006/ole">
            <p:oleObj spid="_x0000_s664579" name="Document" r:id="rId6" imgW="8184311" imgH="7132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1538" y="1098579"/>
          <a:ext cx="7437438" cy="6473825"/>
        </p:xfrm>
        <a:graphic>
          <a:graphicData uri="http://schemas.openxmlformats.org/presentationml/2006/ole">
            <p:oleObj spid="_x0000_s2118659" name="Document" r:id="rId5" imgW="8184311" imgH="7132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14475" y="1352569"/>
          <a:ext cx="6900863" cy="4791075"/>
        </p:xfrm>
        <a:graphic>
          <a:graphicData uri="http://schemas.openxmlformats.org/presentationml/2006/ole">
            <p:oleObj spid="_x0000_s665602" name="Document" r:id="rId4" imgW="759429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138265" y="1071546"/>
          <a:ext cx="7291387" cy="6473825"/>
        </p:xfrm>
        <a:graphic>
          <a:graphicData uri="http://schemas.openxmlformats.org/presentationml/2006/ole">
            <p:oleObj spid="_x0000_s666626" name="Document" r:id="rId3" imgW="8029156" imgH="713285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00100" y="1430362"/>
          <a:ext cx="7278688" cy="5499100"/>
        </p:xfrm>
        <a:graphic>
          <a:graphicData uri="http://schemas.openxmlformats.org/presentationml/2006/ole">
            <p:oleObj spid="_x0000_s678916" name="Document" r:id="rId5" imgW="8125273" imgH="6142109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428596" y="928670"/>
          <a:ext cx="7083425" cy="841375"/>
        </p:xfrm>
        <a:graphic>
          <a:graphicData uri="http://schemas.openxmlformats.org/presentationml/2006/ole">
            <p:oleObj spid="_x0000_s678917" name="Document" r:id="rId6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000100" y="1285860"/>
          <a:ext cx="7448550" cy="5437187"/>
        </p:xfrm>
        <a:graphic>
          <a:graphicData uri="http://schemas.openxmlformats.org/presentationml/2006/ole">
            <p:oleObj spid="_x0000_s522242" name="Document" r:id="rId3" imgW="8217069" imgH="598730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785794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9.</a:t>
            </a:r>
            <a:r>
              <a:rPr lang="zh-CN" altLang="en-US" sz="2400" b="1" dirty="0" smtClean="0"/>
              <a:t>向量线性运算中的错误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635150"/>
          <a:ext cx="7291388" cy="5365750"/>
        </p:xfrm>
        <a:graphic>
          <a:graphicData uri="http://schemas.openxmlformats.org/presentationml/2006/ole">
            <p:oleObj spid="_x0000_s523268" name="Document" r:id="rId4" imgW="8646534" imgH="6261272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60409" y="1087427"/>
          <a:ext cx="7083425" cy="841375"/>
        </p:xfrm>
        <a:graphic>
          <a:graphicData uri="http://schemas.openxmlformats.org/presentationml/2006/ole">
            <p:oleObj spid="_x0000_s523269" name="Document" r:id="rId6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7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94570" name="Object 10"/>
          <p:cNvGraphicFramePr>
            <a:graphicFrameLocks noChangeAspect="1"/>
          </p:cNvGraphicFramePr>
          <p:nvPr/>
        </p:nvGraphicFramePr>
        <p:xfrm>
          <a:off x="839788" y="1244633"/>
          <a:ext cx="7620000" cy="6827837"/>
        </p:xfrm>
        <a:graphic>
          <a:graphicData uri="http://schemas.openxmlformats.org/presentationml/2006/ole">
            <p:oleObj spid="_x0000_s982018" name="Document" r:id="rId4" imgW="8357465" imgH="7524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1246205"/>
          <a:ext cx="6559550" cy="4754563"/>
        </p:xfrm>
        <a:graphic>
          <a:graphicData uri="http://schemas.openxmlformats.org/presentationml/2006/ole">
            <p:oleObj spid="_x0000_s525314" name="Document" r:id="rId4" imgW="7764565" imgH="563089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117623"/>
          <a:ext cx="7340600" cy="5668963"/>
        </p:xfrm>
        <a:graphic>
          <a:graphicData uri="http://schemas.openxmlformats.org/presentationml/2006/ole">
            <p:oleObj spid="_x0000_s526338" name="Document" r:id="rId4" imgW="8473740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89052" y="1117623"/>
          <a:ext cx="7340600" cy="5668963"/>
        </p:xfrm>
        <a:graphic>
          <a:graphicData uri="http://schemas.openxmlformats.org/presentationml/2006/ole">
            <p:oleObj spid="_x0000_s2125826" name="Document" r:id="rId4" imgW="8473740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182688" y="4095750"/>
          <a:ext cx="6791325" cy="817563"/>
        </p:xfrm>
        <a:graphic>
          <a:graphicData uri="http://schemas.openxmlformats.org/presentationml/2006/ole">
            <p:oleObj spid="_x0000_s2125827" name="Document" r:id="rId6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0100" y="1123968"/>
          <a:ext cx="7473950" cy="4876800"/>
        </p:xfrm>
        <a:graphic>
          <a:graphicData uri="http://schemas.openxmlformats.org/presentationml/2006/ole">
            <p:oleObj spid="_x0000_s527362" name="Document" r:id="rId4" imgW="8899038" imgH="5960053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352550" y="2111383"/>
          <a:ext cx="6827838" cy="2389187"/>
        </p:xfrm>
        <a:graphic>
          <a:graphicData uri="http://schemas.openxmlformats.org/presentationml/2006/ole">
            <p:oleObj spid="_x0000_s528386" name="Document" r:id="rId3" imgW="8403183" imgH="291643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71538" y="1214422"/>
          <a:ext cx="7450137" cy="4829175"/>
        </p:xfrm>
        <a:graphic>
          <a:graphicData uri="http://schemas.openxmlformats.org/presentationml/2006/ole">
            <p:oleObj spid="_x0000_s1465347" name="Document" r:id="rId4" imgW="9149122" imgH="6004757" progId="Word.Document.8">
              <p:embed/>
            </p:oleObj>
          </a:graphicData>
        </a:graphic>
      </p:graphicFrame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1182688" y="4095750"/>
          <a:ext cx="6791325" cy="817563"/>
        </p:xfrm>
        <a:graphic>
          <a:graphicData uri="http://schemas.openxmlformats.org/presentationml/2006/ole">
            <p:oleObj spid="_x0000_s1465348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00100" y="1144606"/>
          <a:ext cx="7485063" cy="4999038"/>
        </p:xfrm>
        <a:graphic>
          <a:graphicData uri="http://schemas.openxmlformats.org/presentationml/2006/ole">
            <p:oleObj spid="_x0000_s529410" name="Document" r:id="rId3" imgW="9207056" imgH="611002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27152" y="1146175"/>
          <a:ext cx="7302500" cy="4681538"/>
        </p:xfrm>
        <a:graphic>
          <a:graphicData uri="http://schemas.openxmlformats.org/presentationml/2006/ole">
            <p:oleObj spid="_x0000_s530434" name="Document" r:id="rId3" imgW="8833908" imgH="56348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142976" y="4897453"/>
          <a:ext cx="6791325" cy="817563"/>
        </p:xfrm>
        <a:graphic>
          <a:graphicData uri="http://schemas.openxmlformats.org/presentationml/2006/ole">
            <p:oleObj spid="_x0000_s530435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928662" y="1089061"/>
          <a:ext cx="7643813" cy="7412037"/>
        </p:xfrm>
        <a:graphic>
          <a:graphicData uri="http://schemas.openxmlformats.org/presentationml/2006/ole">
            <p:oleObj spid="_x0000_s531458" name="Document" r:id="rId3" imgW="8819875" imgH="852800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平面向量的概念及其线性运算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平面向量基本定理及坐标表示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51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6618" name="Object 10"/>
          <p:cNvGraphicFramePr>
            <a:graphicFrameLocks noChangeAspect="1"/>
          </p:cNvGraphicFramePr>
          <p:nvPr/>
        </p:nvGraphicFramePr>
        <p:xfrm>
          <a:off x="755650" y="1714488"/>
          <a:ext cx="7672388" cy="5472112"/>
        </p:xfrm>
        <a:graphic>
          <a:graphicData uri="http://schemas.openxmlformats.org/presentationml/2006/ole">
            <p:oleObj spid="_x0000_s984066" name="Document" r:id="rId4" imgW="8357465" imgH="59721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55714" y="1719281"/>
          <a:ext cx="7302500" cy="4352925"/>
        </p:xfrm>
        <a:graphic>
          <a:graphicData uri="http://schemas.openxmlformats.org/presentationml/2006/ole">
            <p:oleObj spid="_x0000_s532482" name="Document" r:id="rId4" imgW="8042116" imgH="479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9138" y="1257321"/>
          <a:ext cx="7583487" cy="5243513"/>
        </p:xfrm>
        <a:graphic>
          <a:graphicData uri="http://schemas.openxmlformats.org/presentationml/2006/ole">
            <p:oleObj spid="_x0000_s611330" name="Document" r:id="rId5" imgW="9410002" imgH="64146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69977" y="1279525"/>
          <a:ext cx="7559675" cy="3268663"/>
        </p:xfrm>
        <a:graphic>
          <a:graphicData uri="http://schemas.openxmlformats.org/presentationml/2006/ole">
            <p:oleObj spid="_x0000_s691202" name="Document" r:id="rId5" imgW="8724519" imgH="376955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00" y="4313254"/>
          <a:ext cx="6924675" cy="1401762"/>
        </p:xfrm>
        <a:graphic>
          <a:graphicData uri="http://schemas.openxmlformats.org/presentationml/2006/ole">
            <p:oleObj spid="_x0000_s691203" name="Document" r:id="rId6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1262" y="4960974"/>
          <a:ext cx="7132638" cy="3683000"/>
        </p:xfrm>
        <a:graphic>
          <a:graphicData uri="http://schemas.openxmlformats.org/presentationml/2006/ole">
            <p:oleObj spid="_x0000_s691204" name="Document" r:id="rId7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1415" y="1071546"/>
          <a:ext cx="7559675" cy="3268663"/>
        </p:xfrm>
        <a:graphic>
          <a:graphicData uri="http://schemas.openxmlformats.org/presentationml/2006/ole">
            <p:oleObj spid="_x0000_s2126850" name="Document" r:id="rId5" imgW="8724519" imgH="377568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01748" y="3000372"/>
          <a:ext cx="6827838" cy="1377950"/>
        </p:xfrm>
        <a:graphic>
          <a:graphicData uri="http://schemas.openxmlformats.org/presentationml/2006/ole">
            <p:oleObj spid="_x0000_s2126851" name="Document" r:id="rId6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4000504"/>
          <a:ext cx="7132638" cy="3683000"/>
        </p:xfrm>
        <a:graphic>
          <a:graphicData uri="http://schemas.openxmlformats.org/presentationml/2006/ole">
            <p:oleObj spid="_x0000_s2126852" name="Document" r:id="rId7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374783"/>
          <a:ext cx="7559675" cy="3268663"/>
        </p:xfrm>
        <a:graphic>
          <a:graphicData uri="http://schemas.openxmlformats.org/presentationml/2006/ole">
            <p:oleObj spid="_x0000_s2127874" name="Document" r:id="rId5" imgW="8724519" imgH="378037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96963" y="2928934"/>
          <a:ext cx="6731000" cy="1365250"/>
        </p:xfrm>
        <a:graphic>
          <a:graphicData uri="http://schemas.openxmlformats.org/presentationml/2006/ole">
            <p:oleObj spid="_x0000_s2127875" name="Document" r:id="rId6" imgW="7518694" imgH="152571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0" y="4103718"/>
          <a:ext cx="7132638" cy="3683000"/>
        </p:xfrm>
        <a:graphic>
          <a:graphicData uri="http://schemas.openxmlformats.org/presentationml/2006/ole">
            <p:oleObj spid="_x0000_s2127876" name="Document" r:id="rId7" imgW="8111233" imgH="4168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12853" y="1714488"/>
          <a:ext cx="7559675" cy="5072062"/>
        </p:xfrm>
        <a:graphic>
          <a:graphicData uri="http://schemas.openxmlformats.org/presentationml/2006/ole">
            <p:oleObj spid="_x0000_s533506" name="Document" r:id="rId3" imgW="8467261" imgH="5660057" progId="Word.Document.8">
              <p:embed/>
            </p:oleObj>
          </a:graphicData>
        </a:graphic>
      </p:graphicFrame>
      <p:sp>
        <p:nvSpPr>
          <p:cNvPr id="103451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857752" y="2071678"/>
          <a:ext cx="4387850" cy="1412875"/>
        </p:xfrm>
        <a:graphic>
          <a:graphicData uri="http://schemas.openxmlformats.org/presentationml/2006/ole">
            <p:oleObj spid="_x0000_s533507" name="Document" r:id="rId6" imgW="4828406" imgH="15684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3378207" y="2357430"/>
          <a:ext cx="2193925" cy="974725"/>
        </p:xfrm>
        <a:graphic>
          <a:graphicData uri="http://schemas.openxmlformats.org/presentationml/2006/ole">
            <p:oleObj spid="_x0000_s533508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5616598" y="4108461"/>
          <a:ext cx="2170112" cy="963613"/>
        </p:xfrm>
        <a:graphic>
          <a:graphicData uri="http://schemas.openxmlformats.org/presentationml/2006/ole">
            <p:oleObj spid="_x0000_s533511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830251" y="4465651"/>
          <a:ext cx="2170113" cy="963613"/>
        </p:xfrm>
        <a:graphic>
          <a:graphicData uri="http://schemas.openxmlformats.org/presentationml/2006/ole">
            <p:oleObj spid="_x0000_s533512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1214414" y="3071810"/>
          <a:ext cx="2170112" cy="963613"/>
        </p:xfrm>
        <a:graphic>
          <a:graphicData uri="http://schemas.openxmlformats.org/presentationml/2006/ole">
            <p:oleObj spid="_x0000_s533513" name="Document" r:id="rId10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3830647" y="4500570"/>
          <a:ext cx="2170113" cy="963613"/>
        </p:xfrm>
        <a:graphic>
          <a:graphicData uri="http://schemas.openxmlformats.org/presentationml/2006/ole">
            <p:oleObj spid="_x0000_s533515" name="Document" r:id="rId11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125565" y="1214422"/>
          <a:ext cx="7375525" cy="4999038"/>
        </p:xfrm>
        <a:graphic>
          <a:graphicData uri="http://schemas.openxmlformats.org/presentationml/2006/ole">
            <p:oleObj spid="_x0000_s534530" name="Document" r:id="rId3" imgW="8014757" imgH="542785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5508651" y="1609719"/>
          <a:ext cx="2706687" cy="962025"/>
        </p:xfrm>
        <a:graphic>
          <a:graphicData uri="http://schemas.openxmlformats.org/presentationml/2006/ole">
            <p:oleObj spid="_x0000_s534532" name="Document" r:id="rId6" imgW="2298333" imgH="824011" progId="Word.Document.8">
              <p:embed/>
            </p:oleObj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2008188" y="3324231"/>
          <a:ext cx="2706688" cy="962025"/>
        </p:xfrm>
        <a:graphic>
          <a:graphicData uri="http://schemas.openxmlformats.org/presentationml/2006/ole">
            <p:oleObj spid="_x0000_s534533" name="Document" r:id="rId7" imgW="2298333" imgH="8240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642910" y="3630624"/>
          <a:ext cx="6826250" cy="1512888"/>
        </p:xfrm>
        <a:graphic>
          <a:graphicData uri="http://schemas.openxmlformats.org/presentationml/2006/ole">
            <p:oleObj spid="_x0000_s537602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071678"/>
          <a:ext cx="7058025" cy="1377950"/>
        </p:xfrm>
        <a:graphic>
          <a:graphicData uri="http://schemas.openxmlformats.org/presentationml/2006/ole">
            <p:oleObj spid="_x0000_s537603" name="Document" r:id="rId5" imgW="7881201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142976" y="4406927"/>
          <a:ext cx="7194550" cy="2951163"/>
        </p:xfrm>
        <a:graphic>
          <a:graphicData uri="http://schemas.openxmlformats.org/presentationml/2006/ole">
            <p:oleObj spid="_x0000_s537604" name="Document" r:id="rId6" imgW="7941679" imgH="324583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924675" cy="1401762"/>
        </p:xfrm>
        <a:graphic>
          <a:graphicData uri="http://schemas.openxmlformats.org/presentationml/2006/ole">
            <p:oleObj spid="_x0000_s538626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6175" y="1160462"/>
          <a:ext cx="7143750" cy="2268538"/>
        </p:xfrm>
        <a:graphic>
          <a:graphicData uri="http://schemas.openxmlformats.org/presentationml/2006/ole">
            <p:oleObj spid="_x0000_s538627" name="Document" r:id="rId5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3951309"/>
          <a:ext cx="6926263" cy="2549525"/>
        </p:xfrm>
        <a:graphic>
          <a:graphicData uri="http://schemas.openxmlformats.org/presentationml/2006/ole">
            <p:oleObj spid="_x0000_s538628" name="Document" r:id="rId6" imgW="7534534" imgH="297187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3203583"/>
          <a:ext cx="7010400" cy="1439863"/>
        </p:xfrm>
        <a:graphic>
          <a:graphicData uri="http://schemas.openxmlformats.org/presentationml/2006/ole">
            <p:oleObj spid="_x0000_s53965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77927" y="1142984"/>
          <a:ext cx="7523163" cy="3413125"/>
        </p:xfrm>
        <a:graphic>
          <a:graphicData uri="http://schemas.openxmlformats.org/presentationml/2006/ole">
            <p:oleObj spid="_x0000_s539651" name="Document" r:id="rId5" imgW="8429462" imgH="3809612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974754" y="4091008"/>
          <a:ext cx="7669212" cy="2266950"/>
        </p:xfrm>
        <a:graphic>
          <a:graphicData uri="http://schemas.openxmlformats.org/presentationml/2006/ole">
            <p:oleObj spid="_x0000_s539652" name="Document" r:id="rId7" imgW="8464381" imgH="2575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平面向量的概念及其线性运算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12310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3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58875" y="1643050"/>
          <a:ext cx="6899275" cy="1889125"/>
        </p:xfrm>
        <a:graphic>
          <a:graphicData uri="http://schemas.openxmlformats.org/presentationml/2006/ole">
            <p:oleObj spid="_x0000_s540674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1683" y="3498858"/>
          <a:ext cx="6827837" cy="1073150"/>
        </p:xfrm>
        <a:graphic>
          <a:graphicData uri="http://schemas.openxmlformats.org/presentationml/2006/ole">
            <p:oleObj spid="_x0000_s54067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97003" y="4441850"/>
          <a:ext cx="7375525" cy="2559050"/>
        </p:xfrm>
        <a:graphic>
          <a:graphicData uri="http://schemas.openxmlformats.org/presentationml/2006/ole">
            <p:oleObj spid="_x0000_s540676" name="Document" r:id="rId7" imgW="8518379" imgH="29412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142984"/>
          <a:ext cx="7291387" cy="3157537"/>
        </p:xfrm>
        <a:graphic>
          <a:graphicData uri="http://schemas.openxmlformats.org/presentationml/2006/ole">
            <p:oleObj spid="_x0000_s617474" name="Document" r:id="rId3" imgW="8413623" imgH="362744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3570296"/>
          <a:ext cx="6826250" cy="1073150"/>
        </p:xfrm>
        <a:graphic>
          <a:graphicData uri="http://schemas.openxmlformats.org/presentationml/2006/ole">
            <p:oleObj spid="_x0000_s61747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2976" y="4678389"/>
          <a:ext cx="7278688" cy="2608263"/>
        </p:xfrm>
        <a:graphic>
          <a:graphicData uri="http://schemas.openxmlformats.org/presentationml/2006/ole">
            <p:oleObj spid="_x0000_s617476" name="Document" r:id="rId7" imgW="8406423" imgH="29974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785786" y="1071546"/>
          <a:ext cx="7242175" cy="3157537"/>
        </p:xfrm>
        <a:graphic>
          <a:graphicData uri="http://schemas.openxmlformats.org/presentationml/2006/ole">
            <p:oleObj spid="_x0000_s1504258" name="Document" r:id="rId3" imgW="8357105" imgH="362744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57224" y="3284544"/>
          <a:ext cx="6826250" cy="1073150"/>
        </p:xfrm>
        <a:graphic>
          <a:graphicData uri="http://schemas.openxmlformats.org/presentationml/2006/ole">
            <p:oleObj spid="_x0000_s150425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65278" y="4495823"/>
          <a:ext cx="7278688" cy="2219325"/>
        </p:xfrm>
        <a:graphic>
          <a:graphicData uri="http://schemas.openxmlformats.org/presentationml/2006/ole">
            <p:oleObj spid="_x0000_s1504260" name="Document" r:id="rId7" imgW="8399583" imgH="25488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38264" y="1787530"/>
          <a:ext cx="7291388" cy="2427288"/>
        </p:xfrm>
        <a:graphic>
          <a:graphicData uri="http://schemas.openxmlformats.org/presentationml/2006/ole">
            <p:oleObj spid="_x0000_s542722" name="Document" r:id="rId4" imgW="8421182" imgH="27875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3738572"/>
          <a:ext cx="6950075" cy="1047750"/>
        </p:xfrm>
        <a:graphic>
          <a:graphicData uri="http://schemas.openxmlformats.org/presentationml/2006/ole">
            <p:oleObj spid="_x0000_s542723" name="Document" r:id="rId5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54162" y="4956206"/>
          <a:ext cx="6718300" cy="2901950"/>
        </p:xfrm>
        <a:graphic>
          <a:graphicData uri="http://schemas.openxmlformats.org/presentationml/2006/ole">
            <p:oleObj spid="_x0000_s542724" name="Document" r:id="rId7" imgW="7954999" imgH="3446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27151" y="1116012"/>
          <a:ext cx="7231063" cy="2170112"/>
        </p:xfrm>
        <a:graphic>
          <a:graphicData uri="http://schemas.openxmlformats.org/presentationml/2006/ole">
            <p:oleObj spid="_x0000_s543746" name="Document" r:id="rId5" imgW="8603975" imgH="257913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3814771"/>
          <a:ext cx="6888162" cy="828675"/>
        </p:xfrm>
        <a:graphic>
          <a:graphicData uri="http://schemas.openxmlformats.org/presentationml/2006/ole">
            <p:oleObj spid="_x0000_s543747" name="Document" r:id="rId6" imgW="7585292" imgH="925582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42976" y="4841904"/>
          <a:ext cx="7218363" cy="2730500"/>
        </p:xfrm>
        <a:graphic>
          <a:graphicData uri="http://schemas.openxmlformats.org/presentationml/2006/ole">
            <p:oleObj spid="_x0000_s543748" name="Document" r:id="rId7" imgW="8873850" imgH="33380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平面向量的基本定理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000100" y="1860574"/>
          <a:ext cx="7340600" cy="4926012"/>
        </p:xfrm>
        <a:graphic>
          <a:graphicData uri="http://schemas.openxmlformats.org/presentationml/2006/ole">
            <p:oleObj spid="_x0000_s544770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2550" y="1500188"/>
          <a:ext cx="6754813" cy="3048000"/>
        </p:xfrm>
        <a:graphic>
          <a:graphicData uri="http://schemas.openxmlformats.org/presentationml/2006/ole">
            <p:oleObj spid="_x0000_s1532931" name="Document" r:id="rId5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1071546"/>
          <a:ext cx="6899275" cy="547687"/>
        </p:xfrm>
        <a:graphic>
          <a:graphicData uri="http://schemas.openxmlformats.org/presentationml/2006/ole">
            <p:oleObj spid="_x0000_s545795" name="Document" r:id="rId5" imgW="7493855" imgH="604815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52540" y="1643050"/>
          <a:ext cx="7448550" cy="5035550"/>
        </p:xfrm>
        <a:graphic>
          <a:graphicData uri="http://schemas.openxmlformats.org/presentationml/2006/ole">
            <p:oleObj spid="_x0000_s545796" name="Document" r:id="rId6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279525"/>
          <a:ext cx="7058025" cy="4889500"/>
        </p:xfrm>
        <a:graphic>
          <a:graphicData uri="http://schemas.openxmlformats.org/presentationml/2006/ole">
            <p:oleObj spid="_x0000_s547842" name="Document" r:id="rId4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92226" y="1014431"/>
          <a:ext cx="7265988" cy="4986337"/>
        </p:xfrm>
        <a:graphic>
          <a:graphicData uri="http://schemas.openxmlformats.org/presentationml/2006/ole">
            <p:oleObj spid="_x0000_s548866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00" y="5286388"/>
          <a:ext cx="6742112" cy="1096963"/>
        </p:xfrm>
        <a:graphic>
          <a:graphicData uri="http://schemas.openxmlformats.org/presentationml/2006/ole">
            <p:oleObj spid="_x0000_s548869" name="Document" r:id="rId6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28736"/>
          <a:ext cx="7364413" cy="5095875"/>
        </p:xfrm>
        <a:graphic>
          <a:graphicData uri="http://schemas.openxmlformats.org/presentationml/2006/ole">
            <p:oleObj spid="_x0000_s13321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2976" y="1071546"/>
          <a:ext cx="7254875" cy="5448300"/>
        </p:xfrm>
        <a:graphic>
          <a:graphicData uri="http://schemas.openxmlformats.org/presentationml/2006/ole">
            <p:oleObj spid="_x0000_s701443" name="Document" r:id="rId5" imgW="7666649" imgH="57532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平面向量的坐标运算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85850" y="1889151"/>
          <a:ext cx="7315200" cy="5254625"/>
        </p:xfrm>
        <a:graphic>
          <a:graphicData uri="http://schemas.openxmlformats.org/presentationml/2006/ole">
            <p:oleObj spid="_x0000_s550914" name="Document" r:id="rId3" imgW="8168831" imgH="587714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277935"/>
          <a:ext cx="7205663" cy="1865313"/>
        </p:xfrm>
        <a:graphic>
          <a:graphicData uri="http://schemas.openxmlformats.org/presentationml/2006/ole">
            <p:oleObj spid="_x0000_s622595" name="Document" r:id="rId5" imgW="7931600" imgH="2063930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2928934"/>
          <a:ext cx="7461250" cy="4524375"/>
        </p:xfrm>
        <a:graphic>
          <a:graphicData uri="http://schemas.openxmlformats.org/presentationml/2006/ole">
            <p:oleObj spid="_x0000_s622596" name="Document" r:id="rId6" imgW="8334065" imgH="5057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1785926"/>
          <a:ext cx="7242175" cy="2803525"/>
        </p:xfrm>
        <a:graphic>
          <a:graphicData uri="http://schemas.openxmlformats.org/presentationml/2006/ole">
            <p:oleObj spid="_x0000_s620548" name="Document" r:id="rId5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14452" y="1214422"/>
          <a:ext cx="7315200" cy="5838825"/>
        </p:xfrm>
        <a:graphic>
          <a:graphicData uri="http://schemas.openxmlformats.org/presentationml/2006/ole">
            <p:oleObj spid="_x0000_s706562" name="Document" r:id="rId3" imgW="7629210" imgH="60866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1290665"/>
          <a:ext cx="7172325" cy="6138863"/>
        </p:xfrm>
        <a:graphic>
          <a:graphicData uri="http://schemas.openxmlformats.org/presentationml/2006/ole">
            <p:oleObj spid="_x0000_s707586" name="Document" r:id="rId3" imgW="7609051" imgH="651219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平面向量共线的坐标表示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2000240"/>
          <a:ext cx="7400925" cy="5692775"/>
        </p:xfrm>
        <a:graphic>
          <a:graphicData uri="http://schemas.openxmlformats.org/presentationml/2006/ole">
            <p:oleObj spid="_x0000_s555010" name="Document" r:id="rId3" imgW="7926560" imgH="610106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50" y="4599013"/>
          <a:ext cx="7010400" cy="2401887"/>
        </p:xfrm>
        <a:graphic>
          <a:graphicData uri="http://schemas.openxmlformats.org/presentationml/2006/ole">
            <p:oleObj spid="_x0000_s555011" name="Document" r:id="rId6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25565" y="2663849"/>
          <a:ext cx="7375525" cy="4194175"/>
        </p:xfrm>
        <a:graphic>
          <a:graphicData uri="http://schemas.openxmlformats.org/presentationml/2006/ole">
            <p:oleObj spid="_x0000_s557058" name="Document" r:id="rId4" imgW="8512979" imgH="481799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403343"/>
          <a:ext cx="6742113" cy="1096963"/>
        </p:xfrm>
        <a:graphic>
          <a:graphicData uri="http://schemas.openxmlformats.org/presentationml/2006/ole">
            <p:oleObj spid="_x0000_s557060" name="Document" r:id="rId6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1435120"/>
          <a:ext cx="6950075" cy="4851400"/>
        </p:xfrm>
        <a:graphic>
          <a:graphicData uri="http://schemas.openxmlformats.org/presentationml/2006/ole">
            <p:oleObj spid="_x0000_s558082" name="Document" r:id="rId4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1538" y="1238270"/>
          <a:ext cx="7340600" cy="5048250"/>
        </p:xfrm>
        <a:graphic>
          <a:graphicData uri="http://schemas.openxmlformats.org/presentationml/2006/ole">
            <p:oleObj spid="_x0000_s716802" name="Document" r:id="rId3" imgW="7749086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308128"/>
          <a:ext cx="7948612" cy="6192838"/>
        </p:xfrm>
        <a:graphic>
          <a:graphicData uri="http://schemas.openxmlformats.org/presentationml/2006/ole">
            <p:oleObj spid="_x0000_s482306" name="Document" r:id="rId5" imgW="9843601" imgH="7584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28727" y="2616217"/>
          <a:ext cx="7400925" cy="3170237"/>
        </p:xfrm>
        <a:graphic>
          <a:graphicData uri="http://schemas.openxmlformats.org/presentationml/2006/ole">
            <p:oleObj spid="_x0000_s717828" name="Document" r:id="rId5" imgW="9252754" imgH="39999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403350"/>
          <a:ext cx="6742112" cy="1096963"/>
        </p:xfrm>
        <a:graphic>
          <a:graphicData uri="http://schemas.openxmlformats.org/presentationml/2006/ole">
            <p:oleObj spid="_x0000_s717829" name="Document" r:id="rId6" imgW="7537774" imgH="12333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</a:t>
            </a:r>
            <a:r>
              <a:rPr lang="en-US" sz="2400" b="1" dirty="0" smtClean="0"/>
              <a:t>1.</a:t>
            </a:r>
            <a:r>
              <a:rPr lang="zh-CN" altLang="en-US" sz="2400" b="1" dirty="0" smtClean="0"/>
              <a:t>坐标化后使用平面向量基本定理</a:t>
            </a:r>
          </a:p>
          <a:p>
            <a:pPr>
              <a:lnSpc>
                <a:spcPts val="3500"/>
              </a:lnSpc>
              <a:buFontTx/>
              <a:buNone/>
            </a:pP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28662" y="1533548"/>
          <a:ext cx="7656513" cy="5181600"/>
        </p:xfrm>
        <a:graphic>
          <a:graphicData uri="http://schemas.openxmlformats.org/presentationml/2006/ole">
            <p:oleObj spid="_x0000_s561154" name="Document" r:id="rId3" imgW="8833908" imgH="608803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303335"/>
          <a:ext cx="7242175" cy="1768475"/>
        </p:xfrm>
        <a:graphic>
          <a:graphicData uri="http://schemas.openxmlformats.org/presentationml/2006/ole">
            <p:oleObj spid="_x0000_s722947" name="Document" r:id="rId5" imgW="8495340" imgH="2060690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854075" y="3413125"/>
          <a:ext cx="7010400" cy="1304925"/>
        </p:xfrm>
        <a:graphic>
          <a:graphicData uri="http://schemas.openxmlformats.org/presentationml/2006/ole">
            <p:oleObj spid="_x0000_s722948" name="Document" r:id="rId6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074765" y="909669"/>
          <a:ext cx="7497763" cy="6948487"/>
        </p:xfrm>
        <a:graphic>
          <a:graphicData uri="http://schemas.openxmlformats.org/presentationml/2006/ole">
            <p:oleObj spid="_x0000_s723972" name="Document" r:id="rId5" imgW="8743590" imgH="81332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142976" y="1000108"/>
          <a:ext cx="7229475" cy="6681788"/>
        </p:xfrm>
        <a:graphic>
          <a:graphicData uri="http://schemas.openxmlformats.org/presentationml/2006/ole">
            <p:oleObj spid="_x0000_s1536002" name="Document" r:id="rId5" imgW="8217069" imgH="75645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142976" y="1033492"/>
          <a:ext cx="7229475" cy="6681788"/>
        </p:xfrm>
        <a:graphic>
          <a:graphicData uri="http://schemas.openxmlformats.org/presentationml/2006/ole">
            <p:oleObj spid="_x0000_s2131970" name="Document" r:id="rId5" imgW="8217069" imgH="75645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17648"/>
          <a:ext cx="7205663" cy="3511550"/>
        </p:xfrm>
        <a:graphic>
          <a:graphicData uri="http://schemas.openxmlformats.org/presentationml/2006/ole">
            <p:oleObj spid="_x0000_s724994" name="Document" r:id="rId5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16027" y="1057313"/>
          <a:ext cx="7413625" cy="7729537"/>
        </p:xfrm>
        <a:graphic>
          <a:graphicData uri="http://schemas.openxmlformats.org/presentationml/2006/ole">
            <p:oleObj spid="_x0000_s563202" name="Document" r:id="rId4" imgW="8163431" imgH="8507726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142976" y="1060450"/>
          <a:ext cx="7304087" cy="7620000"/>
        </p:xfrm>
        <a:graphic>
          <a:graphicData uri="http://schemas.openxmlformats.org/presentationml/2006/ole">
            <p:oleObj spid="_x0000_s2132994" name="Document" r:id="rId4" imgW="8163431" imgH="8507726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6175" y="1903438"/>
          <a:ext cx="7278688" cy="5168900"/>
        </p:xfrm>
        <a:graphic>
          <a:graphicData uri="http://schemas.openxmlformats.org/presentationml/2006/ole">
            <p:oleObj spid="_x0000_s564226" name="Document" r:id="rId4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平面向量基本定理及坐标表示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642910" y="1214422"/>
          <a:ext cx="6924675" cy="1403350"/>
        </p:xfrm>
        <a:graphic>
          <a:graphicData uri="http://schemas.openxmlformats.org/presentationml/2006/ole">
            <p:oleObj spid="_x0000_s564227" name="Document" r:id="rId6" imgW="7626690" imgH="1549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</TotalTime>
  <Pages>0</Pages>
  <Words>2929</Words>
  <Characters>0</Characters>
  <Application>Microsoft Office PowerPoint</Application>
  <DocSecurity>0</DocSecurity>
  <PresentationFormat>全屏显示(4:3)</PresentationFormat>
  <Lines>0</Lines>
  <Paragraphs>675</Paragraphs>
  <Slides>228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228</vt:i4>
      </vt:variant>
    </vt:vector>
  </HeadingPairs>
  <TitlesOfParts>
    <vt:vector size="230" baseType="lpstr">
      <vt:lpstr>1_Office 主题​​</vt:lpstr>
      <vt:lpstr>Document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第24讲  平面向量的概念及其线性运算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700</cp:revision>
  <dcterms:created xsi:type="dcterms:W3CDTF">2012-12-07T08:03:34Z</dcterms:created>
  <dcterms:modified xsi:type="dcterms:W3CDTF">2016-02-16T04:52:22Z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